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64" autoAdjust="0"/>
  </p:normalViewPr>
  <p:slideViewPr>
    <p:cSldViewPr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34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</a:t>
            </a:r>
            <a:r>
              <a:rPr lang="en-US" altLang="zh-CN" sz="2400" b="1" dirty="0" smtClean="0"/>
              <a:t>90        </a:t>
            </a:r>
            <a:r>
              <a:rPr lang="en-US" sz="2400" b="1" dirty="0" smtClean="0"/>
              <a:t> 		   R1-1715030</a:t>
            </a:r>
          </a:p>
          <a:p>
            <a:r>
              <a:rPr lang="en-US" altLang="zh-CN" sz="2400" b="1" dirty="0" smtClean="0"/>
              <a:t>Prague, Czech Republic, 21-25 August 2017</a:t>
            </a:r>
            <a:endParaRPr lang="en-US" sz="2400" b="1" dirty="0" smtClean="0"/>
          </a:p>
          <a:p>
            <a:r>
              <a:rPr kumimoji="1" lang="en-US" altLang="ja-JP" sz="2400" b="1" dirty="0" smtClean="0"/>
              <a:t>Agenda item: </a:t>
            </a:r>
            <a:r>
              <a:rPr lang="en-US" altLang="zh-CN" sz="2400" b="1" dirty="0" smtClean="0"/>
              <a:t>6.1.1.5.2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WF </a:t>
            </a:r>
            <a:r>
              <a:rPr lang="en-US" altLang="zh-CN" sz="3600" dirty="0"/>
              <a:t>on CSI-RS </a:t>
            </a:r>
            <a:r>
              <a:rPr lang="en-US" altLang="zh-CN" sz="3600" dirty="0" smtClean="0"/>
              <a:t>configuration </a:t>
            </a:r>
            <a:r>
              <a:rPr lang="en-US" altLang="zh-CN" sz="3600" dirty="0"/>
              <a:t>for C-DRX </a:t>
            </a:r>
            <a:r>
              <a:rPr lang="en-US" altLang="zh-CN" sz="3600" dirty="0" smtClean="0"/>
              <a:t>UE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Qualcomm, </a:t>
            </a:r>
            <a:r>
              <a:rPr lang="en-US" altLang="ja-JP" sz="2800" dirty="0" err="1" smtClean="0"/>
              <a:t>MediaTek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90600"/>
            <a:ext cx="8458200" cy="5334000"/>
          </a:xfrm>
        </p:spPr>
        <p:txBody>
          <a:bodyPr>
            <a:noAutofit/>
          </a:bodyPr>
          <a:lstStyle/>
          <a:p>
            <a:r>
              <a:rPr lang="en-US" sz="2000" dirty="0"/>
              <a:t>F</a:t>
            </a:r>
            <a:r>
              <a:rPr lang="en-US" sz="2000" dirty="0" smtClean="0"/>
              <a:t>ollowing </a:t>
            </a:r>
            <a:r>
              <a:rPr lang="en-US" sz="2000" dirty="0"/>
              <a:t>agreements </a:t>
            </a:r>
            <a:r>
              <a:rPr lang="en-US" sz="2000" dirty="0" smtClean="0"/>
              <a:t>on measurement based on CSI-RS for L3 mobility have been reached in RAN1 #NR </a:t>
            </a:r>
            <a:r>
              <a:rPr lang="en-US" sz="2000" dirty="0" err="1" smtClean="0"/>
              <a:t>Adhoc</a:t>
            </a:r>
            <a:r>
              <a:rPr lang="en-US" sz="2000" dirty="0" smtClean="0"/>
              <a:t> 2: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1600" b="1" u="sng" dirty="0" smtClean="0"/>
              <a:t>Agreements:</a:t>
            </a:r>
            <a:endParaRPr lang="en-US" sz="1600" dirty="0"/>
          </a:p>
          <a:p>
            <a:pPr lvl="1">
              <a:lnSpc>
                <a:spcPct val="80000"/>
              </a:lnSpc>
            </a:pPr>
            <a:r>
              <a:rPr lang="en-US" altLang="zh-CN" sz="1800" dirty="0"/>
              <a:t>Following CSI-RS properties for RRM measurement for L3 mobility are supported in NR</a:t>
            </a:r>
            <a:endParaRPr lang="zh-CN" altLang="zh-CN" sz="18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periodicity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{5, 10, 20, 40, [80, 160]} </a:t>
            </a:r>
            <a:r>
              <a:rPr lang="en-US" altLang="zh-CN" sz="1200" i="1" dirty="0" err="1"/>
              <a:t>ms</a:t>
            </a:r>
            <a:r>
              <a:rPr lang="en-US" altLang="zh-CN" sz="1200" i="1" dirty="0"/>
              <a:t> are supported</a:t>
            </a:r>
            <a:endParaRPr lang="zh-CN" altLang="zh-CN" sz="12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This does not mean periodicity will be configured per CSI-RS resource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transmission bandwidth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FFS candidate values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measurement bandwidth (as already agreed) and frequency location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At least minimum carrier bandwidth for each frequency band/range and at least one additional wider bandwidth for each SCS (e.g., maximum UE bandwidth) are supported</a:t>
            </a:r>
            <a:endParaRPr lang="zh-CN" altLang="zh-CN" sz="1200" dirty="0"/>
          </a:p>
          <a:p>
            <a:pPr lvl="4">
              <a:lnSpc>
                <a:spcPct val="80000"/>
              </a:lnSpc>
            </a:pPr>
            <a:r>
              <a:rPr lang="en-US" altLang="zh-CN" sz="1400" i="1" dirty="0"/>
              <a:t>FFS other candidate values for wider bandwidth for each SCS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Measurement of CSI-RS in </a:t>
            </a:r>
            <a:r>
              <a:rPr lang="en-US" altLang="zh-CN" sz="1200" i="1" dirty="0" err="1"/>
              <a:t>subband</a:t>
            </a:r>
            <a:r>
              <a:rPr lang="en-US" altLang="zh-CN" sz="1200" i="1" dirty="0"/>
              <a:t>/bandwidth part which may or may not contain SS Blocks is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parameters for sequence generation </a:t>
            </a:r>
            <a:endParaRPr lang="zh-CN" altLang="zh-CN" sz="14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numerology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For each frequency range, subcarrier spacing values applicable to data, CSI-RS for beam management and SS block in the frequency range are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Association between CSI-RS for RRM measurement and SS block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It is assumed that property of spatial QCL between SS block and CSI-RS for beam management will be reused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CSI-RS time/frequency resource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CSI-RS design including RE mapping and density for beam management is assumed as </a:t>
            </a:r>
            <a:r>
              <a:rPr lang="en-US" altLang="zh-CN" sz="1200" i="1" dirty="0" smtClean="0"/>
              <a:t>baseline</a:t>
            </a:r>
          </a:p>
          <a:p>
            <a:pPr lvl="3">
              <a:lnSpc>
                <a:spcPct val="80000"/>
              </a:lnSpc>
            </a:pPr>
            <a:endParaRPr lang="en-US" altLang="zh-CN" sz="1200" i="1" dirty="0"/>
          </a:p>
          <a:p>
            <a:pPr marL="342900" lvl="3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For Connected DRX UE, </a:t>
            </a:r>
            <a:r>
              <a:rPr lang="en-US" altLang="zh-CN" dirty="0" smtClean="0"/>
              <a:t>the CSI-RS configuration should consider the power consumption issues.</a:t>
            </a:r>
            <a:endParaRPr lang="en-US" altLang="zh-CN" dirty="0"/>
          </a:p>
          <a:p>
            <a:pPr lvl="3">
              <a:lnSpc>
                <a:spcPct val="80000"/>
              </a:lnSpc>
            </a:pPr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49530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For a C-DRX UE, network </a:t>
            </a:r>
            <a:r>
              <a:rPr lang="en-US" altLang="zh-CN" dirty="0"/>
              <a:t>should configure CSI-RS for L3 mobility </a:t>
            </a:r>
            <a:r>
              <a:rPr lang="en-US" altLang="zh-CN" dirty="0" smtClean="0"/>
              <a:t>only </a:t>
            </a:r>
            <a:r>
              <a:rPr lang="en-US" altLang="zh-CN" dirty="0"/>
              <a:t>within C-DRX UE’s </a:t>
            </a:r>
            <a:r>
              <a:rPr lang="en-US" altLang="zh-CN" dirty="0" smtClean="0"/>
              <a:t>active time, if </a:t>
            </a:r>
            <a:r>
              <a:rPr lang="en-US" altLang="zh-CN" dirty="0"/>
              <a:t>CSI-RS for L3 mobility is configured to </a:t>
            </a:r>
            <a:r>
              <a:rPr lang="en-US" altLang="zh-CN" dirty="0" smtClean="0"/>
              <a:t>the UE. </a:t>
            </a:r>
          </a:p>
          <a:p>
            <a:pPr lvl="1"/>
            <a:r>
              <a:rPr lang="en-GB" altLang="zh-CN" dirty="0" smtClean="0"/>
              <a:t>active </a:t>
            </a:r>
            <a:r>
              <a:rPr lang="en-GB" altLang="zh-CN" dirty="0"/>
              <a:t>time </a:t>
            </a:r>
            <a:r>
              <a:rPr lang="en-GB" altLang="zh-CN" dirty="0" smtClean="0"/>
              <a:t>is a period wherein UE </a:t>
            </a:r>
            <a:r>
              <a:rPr lang="en-GB" altLang="zh-CN" dirty="0"/>
              <a:t>is monitoring </a:t>
            </a:r>
            <a:r>
              <a:rPr lang="en-GB" altLang="zh-CN" dirty="0" smtClean="0"/>
              <a:t>PDCCH (e.g. </a:t>
            </a:r>
            <a:r>
              <a:rPr lang="en-GB" altLang="zh-CN" dirty="0" err="1" smtClean="0"/>
              <a:t>OnDuration</a:t>
            </a:r>
            <a:r>
              <a:rPr lang="en-GB" altLang="zh-CN" dirty="0" smtClean="0"/>
              <a:t>)</a:t>
            </a:r>
          </a:p>
          <a:p>
            <a:pPr lvl="2"/>
            <a:endParaRPr lang="zh-CN" altLang="zh-CN" sz="2000" dirty="0"/>
          </a:p>
          <a:p>
            <a:pPr lvl="1"/>
            <a:endParaRPr lang="zh-CN" altLang="zh-CN" sz="2800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154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6996</TotalTime>
  <Words>313</Words>
  <Application>Microsoft Office PowerPoint</Application>
  <PresentationFormat>全屏显示(4:3)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780</cp:revision>
  <dcterms:created xsi:type="dcterms:W3CDTF">2016-03-24T01:14:08Z</dcterms:created>
  <dcterms:modified xsi:type="dcterms:W3CDTF">2017-08-23T12:50:31Z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(3)zw9FPKqU3eAVeHIwcWMmOS6Msbbx3242XxQYTS66tW419ICV7GqwGRx8zkJyDiFMkH+gMv2y
19CqBSCuSl2OF4JM6SpXujrbVIxO/P0YRh2EvlGLjIm/bwoF1bEqDvFQUrHTQSwNP1w1WmdM
s3jd7INewjeyNGNkZLO32RPuyP0I+0ve/rTp+1KB8EKZDXFG/28/REJ1WaVi6FA+tADQr1aj
ZUlDdOAydiA2ADbgAs</vt:lpwstr>
  </property>
  <property fmtid="{D5CDD505-2E9C-101B-9397-08002B2CF9AE}" pid="9" name="_2015_ms_pID_7253431">
    <vt:lpwstr>EHWx1VmUwJ2uHRidx9xgdgEwZ2CjICFtVy86gVY2xomy02hAR9J+hN
gNQ42hpDVe6/zpI40cZyFtUb5hFLDLcgA/2nHR0frfxhZH3009H7IVRDSPi4yfY3EpffZcMQ
N5C1v6ZCUnr1PNuPBNtzgBeKn/Uevw1l8p2DIEb7bbnR1nyUGQhz9fOQ9t0qB/ldG9Y2ORsP
dk3Om/3I92l7m+hYK7mvxBDgzyPomy8ncICU</vt:lpwstr>
  </property>
  <property fmtid="{D5CDD505-2E9C-101B-9397-08002B2CF9AE}" pid="10" name="_2015_ms_pID_7253432">
    <vt:lpwstr>ai6oDt+OKKDJoQ/LM45Npq4TcTOk9IzaXC03
vljBG4R7aZn2L9JV1zRVkeH+/F4tzw==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