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316" r:id="rId3"/>
    <p:sldId id="32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044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2130425"/>
            <a:ext cx="8458200" cy="1470025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/>
              <a:t>Single DCI based NCJT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dirty="0" smtClean="0">
                <a:solidFill>
                  <a:schemeClr val="tx1"/>
                </a:solidFill>
              </a:rPr>
              <a:t>Intel Corporation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</a:t>
            </a:r>
            <a:r>
              <a:rPr lang="en-US" sz="2000" dirty="0">
                <a:solidFill>
                  <a:srgbClr val="000000"/>
                </a:solidFill>
              </a:rPr>
              <a:t>15014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478861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ko-KR" dirty="0" smtClean="0"/>
              <a:t>#90</a:t>
            </a:r>
            <a:endParaRPr lang="en-US" altLang="zh-CN" dirty="0"/>
          </a:p>
          <a:p>
            <a:pPr>
              <a:defRPr/>
            </a:pPr>
            <a:r>
              <a:rPr lang="en-US" altLang="ko-KR" dirty="0" smtClean="0"/>
              <a:t>Prague</a:t>
            </a:r>
            <a:r>
              <a:rPr lang="en-US" altLang="ko-KR" dirty="0"/>
              <a:t>, Czech Republic, </a:t>
            </a:r>
            <a:r>
              <a:rPr lang="en-US" altLang="ko-KR" dirty="0" smtClean="0"/>
              <a:t>21</a:t>
            </a:r>
            <a:r>
              <a:rPr lang="en-US" altLang="ko-KR" baseline="30000" dirty="0" smtClean="0"/>
              <a:t>st</a:t>
            </a:r>
            <a:r>
              <a:rPr lang="en-US" altLang="ko-KR" dirty="0" smtClean="0"/>
              <a:t> </a:t>
            </a:r>
            <a:r>
              <a:rPr lang="en-US" altLang="ko-KR" dirty="0"/>
              <a:t>– </a:t>
            </a:r>
            <a:r>
              <a:rPr lang="en-US" altLang="ko-KR" dirty="0" smtClean="0"/>
              <a:t>25</a:t>
            </a:r>
            <a:r>
              <a:rPr lang="en-US" altLang="ko-KR" baseline="30000" dirty="0" smtClean="0"/>
              <a:t>th</a:t>
            </a:r>
            <a:r>
              <a:rPr lang="en-US" altLang="ko-KR" dirty="0" smtClean="0"/>
              <a:t> </a:t>
            </a:r>
            <a:r>
              <a:rPr lang="en-US" altLang="ko-KR" dirty="0"/>
              <a:t>August 2017</a:t>
            </a:r>
            <a:endParaRPr lang="en-US" altLang="zh-CN" dirty="0"/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 smtClean="0"/>
              <a:t>6.1.2.1.6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Agreements</a:t>
            </a:r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16" y="1054858"/>
            <a:ext cx="8058150" cy="2791134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948265" y="1566332"/>
            <a:ext cx="7433735" cy="533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518" y="4546599"/>
            <a:ext cx="8923482" cy="1765967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516469" y="5647267"/>
            <a:ext cx="7044268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796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791200"/>
          </a:xfrm>
        </p:spPr>
        <p:txBody>
          <a:bodyPr>
            <a:normAutofit fontScale="85000" lnSpcReduction="20000"/>
          </a:bodyPr>
          <a:lstStyle/>
          <a:p>
            <a:r>
              <a:rPr lang="en-US" altLang="ko-KR" dirty="0" smtClean="0"/>
              <a:t>Control information in a </a:t>
            </a:r>
            <a:r>
              <a:rPr lang="en-US" altLang="ko-KR" dirty="0"/>
              <a:t>s</a:t>
            </a:r>
            <a:r>
              <a:rPr lang="en-US" altLang="ko-KR" dirty="0" smtClean="0"/>
              <a:t>ingle NR-PDCCH, which schedules </a:t>
            </a:r>
            <a:r>
              <a:rPr lang="en-US" altLang="ko-KR" dirty="0"/>
              <a:t>single NR-PDSCH where separate layers are transmitted from separate </a:t>
            </a:r>
            <a:r>
              <a:rPr lang="en-US" altLang="ko-KR" dirty="0" smtClean="0"/>
              <a:t>TRPs, includes at least the following: </a:t>
            </a:r>
            <a:endParaRPr lang="en-US" altLang="ko-KR" dirty="0"/>
          </a:p>
          <a:p>
            <a:pPr lvl="1"/>
            <a:r>
              <a:rPr lang="en-US" altLang="ko-KR" dirty="0" smtClean="0"/>
              <a:t>A single DMRS antenna port field (FFS on the naming), at least indicating the total number of layers (v), v = 1, …, 8.</a:t>
            </a:r>
          </a:p>
          <a:p>
            <a:pPr lvl="2"/>
            <a:r>
              <a:rPr lang="en-US" altLang="ko-KR" dirty="0" smtClean="0"/>
              <a:t>DMRS port grouping information for each value of v is configured by higher layer.</a:t>
            </a:r>
          </a:p>
          <a:p>
            <a:pPr lvl="3"/>
            <a:r>
              <a:rPr lang="en-US" altLang="ko-KR" dirty="0" smtClean="0"/>
              <a:t>FFS: by RRC and/or MAC CE </a:t>
            </a:r>
          </a:p>
          <a:p>
            <a:pPr lvl="1"/>
            <a:r>
              <a:rPr lang="en-US" altLang="ko-KR" dirty="0" smtClean="0"/>
              <a:t>A single NR-PQI field, where each state can indicate one or multiple </a:t>
            </a:r>
            <a:r>
              <a:rPr lang="en-US" altLang="ko-KR" dirty="0" err="1" smtClean="0"/>
              <a:t>QCLed</a:t>
            </a:r>
            <a:r>
              <a:rPr lang="en-US" altLang="ko-KR" dirty="0" smtClean="0"/>
              <a:t> CSI-RS resource ID(s) as well as PDSCH RE mapping pattern(s), pre-configured by higher layer, e.g., by RRC and/or MAC CE.</a:t>
            </a:r>
          </a:p>
          <a:p>
            <a:pPr lvl="2"/>
            <a:r>
              <a:rPr lang="en-US" altLang="ko-KR" dirty="0" smtClean="0"/>
              <a:t>If N(&gt;=1) </a:t>
            </a:r>
            <a:r>
              <a:rPr lang="en-US" altLang="ko-KR" dirty="0"/>
              <a:t>CSI-RS resource </a:t>
            </a:r>
            <a:r>
              <a:rPr lang="en-US" altLang="ko-KR" dirty="0" smtClean="0"/>
              <a:t>ID(s) </a:t>
            </a:r>
            <a:r>
              <a:rPr lang="en-US" altLang="ko-KR" dirty="0"/>
              <a:t>are indicated, </a:t>
            </a:r>
            <a:r>
              <a:rPr lang="en-US" altLang="ko-KR" dirty="0" smtClean="0"/>
              <a:t>DMRS port group </a:t>
            </a:r>
            <a:r>
              <a:rPr lang="en-US" altLang="ko-KR" dirty="0"/>
              <a:t>#k (k=1,…,K) is assumed to be </a:t>
            </a:r>
            <a:r>
              <a:rPr lang="en-US" altLang="ko-KR" dirty="0" err="1"/>
              <a:t>QCLed</a:t>
            </a:r>
            <a:r>
              <a:rPr lang="en-US" altLang="ko-KR" dirty="0"/>
              <a:t> with </a:t>
            </a:r>
            <a:r>
              <a:rPr lang="en-US" altLang="ko-KR" dirty="0" smtClean="0"/>
              <a:t>CSI-RS </a:t>
            </a:r>
            <a:r>
              <a:rPr lang="en-US" altLang="ko-KR" dirty="0"/>
              <a:t>resource </a:t>
            </a:r>
            <a:r>
              <a:rPr lang="en-US" altLang="ko-KR" dirty="0" smtClean="0"/>
              <a:t>#n</a:t>
            </a:r>
            <a:r>
              <a:rPr lang="en-US" altLang="ko-KR" dirty="0"/>
              <a:t>=k (n=N if k&gt;N)</a:t>
            </a:r>
            <a:r>
              <a:rPr lang="en-US" altLang="ko-KR" dirty="0" smtClean="0"/>
              <a:t>, where </a:t>
            </a:r>
            <a:r>
              <a:rPr lang="en-US" altLang="ko-KR" dirty="0"/>
              <a:t>K is the number of configured DMRS port group(s) and K&gt;=N</a:t>
            </a:r>
            <a:r>
              <a:rPr lang="en-US" altLang="ko-KR" dirty="0" smtClean="0"/>
              <a:t>.</a:t>
            </a:r>
          </a:p>
          <a:p>
            <a:pPr lvl="3"/>
            <a:r>
              <a:rPr lang="en-US" altLang="ko-KR" dirty="0" smtClean="0"/>
              <a:t>FFS on maximum value of N (e.g. 2, 3)</a:t>
            </a:r>
          </a:p>
          <a:p>
            <a:pPr lvl="2"/>
            <a:r>
              <a:rPr lang="en-US" altLang="ko-KR" dirty="0" smtClean="0"/>
              <a:t>Higher-layer signaling details are up to RAN2.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94753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26014</TotalTime>
  <Words>224</Words>
  <Application>Microsoft Office PowerPoint</Application>
  <PresentationFormat>화면 슬라이드 쇼(4:3)</PresentationFormat>
  <Paragraphs>16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Single DCI based NCJT</vt:lpstr>
      <vt:lpstr>Agreements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박종현/책임연구원/차세대표준(연)ACS팀(jonghyun10.park@lge.com)</cp:lastModifiedBy>
  <cp:revision>522</cp:revision>
  <dcterms:created xsi:type="dcterms:W3CDTF">2016-03-24T01:14:08Z</dcterms:created>
  <dcterms:modified xsi:type="dcterms:W3CDTF">2017-08-23T08:32:11Z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