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6" r:id="rId3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870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80D190-EF11-4F77-B5BC-32EA7547D32E}" type="datetimeFigureOut">
              <a:rPr kumimoji="1" lang="ja-JP" altLang="en-US" smtClean="0"/>
              <a:t>2017/8/24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F1FB0-B679-4E53-8DBA-B4AC3E29A4D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397318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80D190-EF11-4F77-B5BC-32EA7547D32E}" type="datetimeFigureOut">
              <a:rPr kumimoji="1" lang="ja-JP" altLang="en-US" smtClean="0"/>
              <a:t>2017/8/24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F1FB0-B679-4E53-8DBA-B4AC3E29A4D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11679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80D190-EF11-4F77-B5BC-32EA7547D32E}" type="datetimeFigureOut">
              <a:rPr kumimoji="1" lang="ja-JP" altLang="en-US" smtClean="0"/>
              <a:t>2017/8/24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F1FB0-B679-4E53-8DBA-B4AC3E29A4D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463777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80D190-EF11-4F77-B5BC-32EA7547D32E}" type="datetimeFigureOut">
              <a:rPr kumimoji="1" lang="ja-JP" altLang="en-US" smtClean="0"/>
              <a:t>2017/8/24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F1FB0-B679-4E53-8DBA-B4AC3E29A4D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263698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80D190-EF11-4F77-B5BC-32EA7547D32E}" type="datetimeFigureOut">
              <a:rPr kumimoji="1" lang="ja-JP" altLang="en-US" smtClean="0"/>
              <a:t>2017/8/24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F1FB0-B679-4E53-8DBA-B4AC3E29A4D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770254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80D190-EF11-4F77-B5BC-32EA7547D32E}" type="datetimeFigureOut">
              <a:rPr kumimoji="1" lang="ja-JP" altLang="en-US" smtClean="0"/>
              <a:t>2017/8/24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F1FB0-B679-4E53-8DBA-B4AC3E29A4D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731234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80D190-EF11-4F77-B5BC-32EA7547D32E}" type="datetimeFigureOut">
              <a:rPr kumimoji="1" lang="ja-JP" altLang="en-US" smtClean="0"/>
              <a:t>2017/8/24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F1FB0-B679-4E53-8DBA-B4AC3E29A4D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621003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80D190-EF11-4F77-B5BC-32EA7547D32E}" type="datetimeFigureOut">
              <a:rPr kumimoji="1" lang="ja-JP" altLang="en-US" smtClean="0"/>
              <a:t>2017/8/24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F1FB0-B679-4E53-8DBA-B4AC3E29A4D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01039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80D190-EF11-4F77-B5BC-32EA7547D32E}" type="datetimeFigureOut">
              <a:rPr kumimoji="1" lang="ja-JP" altLang="en-US" smtClean="0"/>
              <a:t>2017/8/24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F1FB0-B679-4E53-8DBA-B4AC3E29A4D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831348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80D190-EF11-4F77-B5BC-32EA7547D32E}" type="datetimeFigureOut">
              <a:rPr kumimoji="1" lang="ja-JP" altLang="en-US" smtClean="0"/>
              <a:t>2017/8/24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F1FB0-B679-4E53-8DBA-B4AC3E29A4D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731806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80D190-EF11-4F77-B5BC-32EA7547D32E}" type="datetimeFigureOut">
              <a:rPr kumimoji="1" lang="ja-JP" altLang="en-US" smtClean="0"/>
              <a:t>2017/8/24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F1FB0-B679-4E53-8DBA-B4AC3E29A4D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963620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80D190-EF11-4F77-B5BC-32EA7547D32E}" type="datetimeFigureOut">
              <a:rPr kumimoji="1" lang="ja-JP" altLang="en-US" smtClean="0"/>
              <a:t>2017/8/24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4AF1FB0-B679-4E53-8DBA-B4AC3E29A4D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225589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kumimoji="1" lang="en-US" altLang="ja-JP" dirty="0"/>
              <a:t>WF on </a:t>
            </a:r>
            <a:r>
              <a:rPr kumimoji="1" lang="en-US" altLang="ja-JP" dirty="0" smtClean="0"/>
              <a:t>carrier </a:t>
            </a:r>
            <a:r>
              <a:rPr kumimoji="1" lang="en-US" altLang="ja-JP" dirty="0"/>
              <a:t>selection for carrier aggregation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NTT DOCOMO</a:t>
            </a:r>
            <a:r>
              <a:rPr lang="en-US" dirty="0" smtClean="0"/>
              <a:t>, </a:t>
            </a:r>
            <a:r>
              <a:rPr lang="en-US" smtClean="0"/>
              <a:t>LG Electronics</a:t>
            </a:r>
            <a:endParaRPr kumimoji="1" lang="ja-JP" altLang="en-US" dirty="0"/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0" y="79266"/>
            <a:ext cx="91440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GB" altLang="ja-JP" b="1" dirty="0"/>
              <a:t>3GPP TSG RAN WG1 Meeting #90		</a:t>
            </a:r>
            <a:r>
              <a:rPr lang="en-GB" altLang="ja-JP" b="1" dirty="0" smtClean="0"/>
              <a:t>			</a:t>
            </a:r>
            <a:r>
              <a:rPr lang="en-GB" altLang="ja-JP" b="1" dirty="0"/>
              <a:t>R1-1714980</a:t>
            </a:r>
            <a:endParaRPr lang="ja-JP" altLang="ja-JP" dirty="0"/>
          </a:p>
          <a:p>
            <a:r>
              <a:rPr lang="en-US" altLang="ja-JP" b="1" dirty="0"/>
              <a:t>Prague, Czech Republic, 21</a:t>
            </a:r>
            <a:r>
              <a:rPr lang="en-US" altLang="ja-JP" b="1" baseline="30000" dirty="0"/>
              <a:t>st</a:t>
            </a:r>
            <a:r>
              <a:rPr lang="en-US" altLang="ja-JP" b="1" dirty="0"/>
              <a:t> – 25</a:t>
            </a:r>
            <a:r>
              <a:rPr lang="en-US" altLang="ja-JP" b="1" baseline="30000" dirty="0"/>
              <a:t>th</a:t>
            </a:r>
            <a:r>
              <a:rPr lang="en-US" altLang="ja-JP" b="1" dirty="0"/>
              <a:t> August 2017</a:t>
            </a:r>
            <a:endParaRPr lang="ja-JP" altLang="ja-JP" b="1" dirty="0"/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381000" y="1600200"/>
            <a:ext cx="292900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altLang="ja-JP" b="1" dirty="0"/>
              <a:t>Agenda Item:	5.2.3.1.2</a:t>
            </a:r>
            <a:endParaRPr lang="ja-JP" altLang="ja-JP" b="1" dirty="0"/>
          </a:p>
        </p:txBody>
      </p:sp>
    </p:spTree>
    <p:extLst>
      <p:ext uri="{BB962C8B-B14F-4D97-AF65-F5344CB8AC3E}">
        <p14:creationId xmlns:p14="http://schemas.microsoft.com/office/powerpoint/2010/main" val="14972573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Proposal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US" altLang="ja-JP" dirty="0" smtClean="0"/>
              <a:t>Step 1: </a:t>
            </a:r>
          </a:p>
          <a:p>
            <a:pPr lvl="1"/>
            <a:r>
              <a:rPr lang="en-US" altLang="ja-JP" dirty="0" smtClean="0"/>
              <a:t>Upper layer semi-statically selects potential </a:t>
            </a:r>
            <a:r>
              <a:rPr lang="en-US" altLang="ja-JP" dirty="0" err="1" smtClean="0"/>
              <a:t>Tx</a:t>
            </a:r>
            <a:r>
              <a:rPr lang="en-US" altLang="ja-JP" smtClean="0"/>
              <a:t> </a:t>
            </a:r>
            <a:r>
              <a:rPr lang="en-US" altLang="ja-JP" smtClean="0"/>
              <a:t>carrier(s) </a:t>
            </a:r>
            <a:r>
              <a:rPr lang="en-US" altLang="ja-JP" dirty="0" smtClean="0"/>
              <a:t>for CA</a:t>
            </a:r>
          </a:p>
          <a:p>
            <a:pPr lvl="2"/>
            <a:r>
              <a:rPr lang="en-US" altLang="ja-JP" dirty="0" smtClean="0"/>
              <a:t>RAN1 assumes UE monitors all the selected potential </a:t>
            </a:r>
            <a:r>
              <a:rPr lang="en-US" altLang="ja-JP" dirty="0" err="1" smtClean="0"/>
              <a:t>Tx</a:t>
            </a:r>
            <a:r>
              <a:rPr lang="en-US" altLang="ja-JP" dirty="0" smtClean="0"/>
              <a:t> carrier(s)</a:t>
            </a:r>
          </a:p>
          <a:p>
            <a:r>
              <a:rPr lang="en-US" altLang="ja-JP" dirty="0" smtClean="0"/>
              <a:t>Step 2: </a:t>
            </a:r>
          </a:p>
          <a:p>
            <a:pPr lvl="1"/>
            <a:r>
              <a:rPr lang="en-US" altLang="ja-JP" dirty="0" smtClean="0"/>
              <a:t>For mode 4 resource selection, RAN1 </a:t>
            </a:r>
            <a:r>
              <a:rPr lang="en-US" altLang="ja-JP" dirty="0"/>
              <a:t>assumes that </a:t>
            </a:r>
            <a:r>
              <a:rPr lang="en-US" altLang="ja-JP" dirty="0" err="1" smtClean="0"/>
              <a:t>Tx</a:t>
            </a:r>
            <a:r>
              <a:rPr lang="en-US" altLang="ja-JP" dirty="0" smtClean="0"/>
              <a:t> </a:t>
            </a:r>
            <a:r>
              <a:rPr lang="en-US" altLang="ja-JP" dirty="0"/>
              <a:t>carrier information </a:t>
            </a:r>
            <a:r>
              <a:rPr lang="en-US" altLang="ja-JP" dirty="0" smtClean="0"/>
              <a:t>for each </a:t>
            </a:r>
            <a:r>
              <a:rPr lang="en-US" altLang="ja-JP" dirty="0"/>
              <a:t>MAC PDU </a:t>
            </a:r>
            <a:r>
              <a:rPr lang="en-US" altLang="ja-JP" dirty="0" smtClean="0"/>
              <a:t>transmission is </a:t>
            </a:r>
            <a:r>
              <a:rPr lang="en-US" altLang="ja-JP" dirty="0"/>
              <a:t>provided by upper layer</a:t>
            </a:r>
          </a:p>
          <a:p>
            <a:pPr lvl="2"/>
            <a:r>
              <a:rPr lang="en-US" dirty="0" smtClean="0"/>
              <a:t>FFS: Whether physical layer sends assistant information, e.g. CBR, to upper layer</a:t>
            </a:r>
          </a:p>
          <a:p>
            <a:pPr lvl="2"/>
            <a:r>
              <a:rPr lang="en-US" dirty="0" smtClean="0"/>
              <a:t>Send LS to RAN2</a:t>
            </a:r>
            <a:endParaRPr lang="en-US" dirty="0"/>
          </a:p>
          <a:p>
            <a:pPr lvl="1"/>
            <a:r>
              <a:rPr lang="en-US" altLang="ja-JP" dirty="0" smtClean="0"/>
              <a:t>FFS for mode 3</a:t>
            </a:r>
          </a:p>
          <a:p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233854167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1776</TotalTime>
  <Words>96</Words>
  <Application>Microsoft Office PowerPoint</Application>
  <PresentationFormat>画面に合わせる (4:3)</PresentationFormat>
  <Paragraphs>14</Paragraphs>
  <Slides>2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2</vt:i4>
      </vt:variant>
    </vt:vector>
  </HeadingPairs>
  <TitlesOfParts>
    <vt:vector size="3" baseType="lpstr">
      <vt:lpstr>Office ​​テーマ</vt:lpstr>
      <vt:lpstr>WF on carrier selection for carrier aggregation</vt:lpstr>
      <vt:lpstr>Proposal</vt:lpstr>
    </vt:vector>
  </TitlesOfParts>
  <Company>株式会社エヌ・ティ・ティ・ドコモ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NTT DOCOMO</dc:creator>
  <cp:lastModifiedBy>Shinpei</cp:lastModifiedBy>
  <cp:revision>103</cp:revision>
  <dcterms:created xsi:type="dcterms:W3CDTF">2016-10-06T11:44:35Z</dcterms:created>
  <dcterms:modified xsi:type="dcterms:W3CDTF">2017-08-23T16:16:34Z</dcterms:modified>
</cp:coreProperties>
</file>