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3" r:id="rId3"/>
  </p:sldMasterIdLst>
  <p:notesMasterIdLst>
    <p:notesMasterId r:id="rId7"/>
  </p:notesMasterIdLst>
  <p:handoutMasterIdLst>
    <p:handoutMasterId r:id="rId8"/>
  </p:handoutMasterIdLst>
  <p:sldIdLst>
    <p:sldId id="374" r:id="rId4"/>
    <p:sldId id="384" r:id="rId5"/>
    <p:sldId id="386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89" d="100"/>
          <a:sy n="89" d="100"/>
        </p:scale>
        <p:origin x="1531" y="72"/>
      </p:cViewPr>
      <p:guideLst>
        <p:guide orient="horz" pos="2122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035771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269592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30852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2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020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  <a:t>3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7311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PT-RS antenna port association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9"/>
            <a:ext cx="68637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smtClean="0"/>
              <a:t>Intel, Huawei, </a:t>
            </a:r>
            <a:r>
              <a:rPr lang="en-US" altLang="it-IT" sz="2400" dirty="0" err="1" smtClean="0"/>
              <a:t>HiSilicon</a:t>
            </a:r>
            <a:r>
              <a:rPr lang="en-US" altLang="it-IT" sz="2400" dirty="0" smtClean="0"/>
              <a:t>, Ericsson, Samsung, </a:t>
            </a:r>
            <a:r>
              <a:rPr lang="en-US" altLang="it-IT" sz="2400" dirty="0" err="1" smtClean="0"/>
              <a:t>Docomo</a:t>
            </a:r>
            <a:r>
              <a:rPr lang="en-US" altLang="it-IT" sz="2400" dirty="0" smtClean="0"/>
              <a:t>, </a:t>
            </a:r>
            <a:r>
              <a:rPr lang="en-US" altLang="zh-CN" sz="2400" dirty="0" err="1" smtClean="0"/>
              <a:t>Spreadtrum</a:t>
            </a:r>
            <a:r>
              <a:rPr lang="en-US" altLang="zh-CN" sz="2400" smtClean="0"/>
              <a:t>, CMCC </a:t>
            </a:r>
            <a:r>
              <a:rPr lang="en-US" altLang="en-GB" sz="2400" dirty="0" smtClean="0"/>
              <a:t>...</a:t>
            </a:r>
            <a:endParaRPr lang="en-US" altLang="en-GB" sz="2400" b="0" dirty="0" smtClean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</a:t>
            </a:r>
            <a:r>
              <a:rPr lang="en-US" altLang="en-GB" sz="2000" dirty="0" smtClean="0"/>
              <a:t>Meeting #</a:t>
            </a:r>
            <a:r>
              <a:rPr lang="en-US" altLang="en-GB" sz="2000" smtClean="0"/>
              <a:t>90</a:t>
            </a:r>
            <a:r>
              <a:rPr lang="en-GB" altLang="zh-CN" sz="2000" smtClean="0"/>
              <a:t>                                         R1-1714977</a:t>
            </a:r>
          </a:p>
          <a:p>
            <a:r>
              <a:rPr lang="en-US" altLang="en-GB" sz="2000" smtClean="0"/>
              <a:t>Prague</a:t>
            </a:r>
            <a:r>
              <a:rPr lang="en-GB" altLang="zh-CN" sz="2000" dirty="0" smtClean="0"/>
              <a:t>, </a:t>
            </a:r>
            <a:r>
              <a:rPr lang="en-US" altLang="en-GB" sz="2000" dirty="0" smtClean="0"/>
              <a:t>Czechia,</a:t>
            </a:r>
            <a:r>
              <a:rPr lang="en-GB" altLang="zh-CN" sz="2000" dirty="0" smtClean="0"/>
              <a:t> 2</a:t>
            </a:r>
            <a:r>
              <a:rPr lang="en-US" altLang="en-GB" sz="2000" dirty="0" smtClean="0"/>
              <a:t>1st</a:t>
            </a:r>
            <a:r>
              <a:rPr lang="en-GB" altLang="zh-CN" sz="2000" dirty="0" smtClean="0"/>
              <a:t> – </a:t>
            </a:r>
            <a:r>
              <a:rPr lang="en-US" altLang="en-GB" sz="2000" dirty="0" smtClean="0"/>
              <a:t>25</a:t>
            </a:r>
            <a:r>
              <a:rPr lang="en-GB" altLang="zh-CN" sz="2000" dirty="0" smtClean="0"/>
              <a:t>th </a:t>
            </a:r>
            <a:r>
              <a:rPr lang="en-US" altLang="en-GB" sz="2000" dirty="0" smtClean="0"/>
              <a:t>August</a:t>
            </a:r>
            <a:r>
              <a:rPr lang="en-GB" altLang="zh-CN" sz="2000" dirty="0" smtClean="0"/>
              <a:t>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6</a:t>
            </a:r>
            <a:r>
              <a:rPr lang="en-US" altLang="zh-CN" sz="2000" dirty="0" smtClean="0"/>
              <a:t>.1.2.3.4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06789" y="1264920"/>
            <a:ext cx="8666784" cy="53245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Agreements in RAN1 NR AH #2: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DL PT-RS port is configured for a DL DM-RS port group, the DL PT-RS port and one DL DM-RS port in the DL DM-RS port group are associated for phase tracking, the association is determined in the specification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details for the association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DL PT-RS port is configured for a DL DM-RS port group, the DL PT-RS port is associated with: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the lowest DL DM-RS port in the DL DM-RS port group.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 one DL DM-RS port in the DL DM-RS port group in a RB, where the one DL DM-RS port may vary across RBs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alternatives are not precluded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conclude with one alternative next meeting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case of two 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codewords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 </a:t>
            </a:r>
            <a:r>
              <a:rPr lang="en-US" altLang="zh-CN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whether or not to support power boosting for PT-RS considering different or same number of ports compared with DM-RS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1145002"/>
            <a:ext cx="8666784" cy="53245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000" b="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UL, At least for codebook based transmission, </a:t>
            </a: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zh-CN" sz="2000" b="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PT-RS </a:t>
            </a:r>
            <a:r>
              <a:rPr lang="en-US" altLang="zh-CN" sz="2000" b="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 is configured for </a:t>
            </a: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DM-RS </a:t>
            </a:r>
            <a:r>
              <a:rPr lang="en-US" altLang="zh-CN" sz="2000" b="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 </a:t>
            </a: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group, </a:t>
            </a:r>
            <a:r>
              <a:rPr lang="en-US" altLang="zh-CN" sz="2000" b="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PT-RS </a:t>
            </a:r>
            <a:r>
              <a:rPr lang="en-US" altLang="zh-CN" sz="2000" b="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 is associated </a:t>
            </a: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a configured DM-RS port in the DM-RS port group.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FFS: Such signalling is carried by RRC or MAC-CE or DCI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FFS: non-codebook based case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DL, </a:t>
            </a:r>
            <a:r>
              <a:rPr lang="en-US" altLang="zh-CN" sz="2000" b="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one PT-RS port is configured for an DM-RS port group, </a:t>
            </a:r>
            <a:endParaRPr lang="en-US" altLang="zh-CN" sz="20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1 CW case, the </a:t>
            </a:r>
            <a:r>
              <a:rPr lang="en-US" altLang="zh-CN" sz="2000" b="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PT-RS port is associated with </a:t>
            </a: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lowest DM-RS port.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2 CW case</a:t>
            </a:r>
            <a:r>
              <a:rPr lang="en-US" altLang="zh-CN" sz="2000" b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 </a:t>
            </a:r>
            <a:r>
              <a:rPr lang="en-US" altLang="zh-CN" sz="2000" b="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PT-RS port is associated with the lowest DM-RS </a:t>
            </a: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 of the DM-RS ports for the higher MCS CW.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MCS of the 2 CWs is the same, CW 0 is selected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US" altLang="zh-CN" sz="2000" b="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provide some information to facilitate gNB to map the PT-RS port onto the layer with higher received SINR.</a:t>
            </a: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FFS: information details, e.g. signaling carried by MAC-CE or UCI, UL signal e.g. </a:t>
            </a: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SRS</a:t>
            </a:r>
          </a:p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SU-MIMO, support power boosting for PT-RS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FFS: spec impact</a:t>
            </a: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endParaRPr lang="en-US" altLang="zh-CN" sz="2000" b="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58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286</TotalTime>
  <Words>386</Words>
  <Application>Microsoft Office PowerPoint</Application>
  <PresentationFormat>On-screen Show (4:3)</PresentationFormat>
  <Paragraphs>32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MS PGothic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Way forward on PT-RS antenna port association</vt:lpstr>
      <vt:lpstr>Background </vt:lpstr>
      <vt:lpstr>Proposal 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Zhang, Yushu</cp:lastModifiedBy>
  <cp:revision>2579</cp:revision>
  <dcterms:created xsi:type="dcterms:W3CDTF">2007-12-19T20:51:00Z</dcterms:created>
  <dcterms:modified xsi:type="dcterms:W3CDTF">2017-08-24T08:09:51Z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1503450653</vt:lpwstr>
  </property>
</Properties>
</file>