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6"/>
  </p:notesMasterIdLst>
  <p:sldIdLst>
    <p:sldId id="256" r:id="rId2"/>
    <p:sldId id="274" r:id="rId3"/>
    <p:sldId id="284" r:id="rId4"/>
    <p:sldId id="285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59" autoAdjust="0"/>
    <p:restoredTop sz="94660"/>
  </p:normalViewPr>
  <p:slideViewPr>
    <p:cSldViewPr>
      <p:cViewPr varScale="1">
        <p:scale>
          <a:sx n="76" d="100"/>
          <a:sy n="76" d="100"/>
        </p:scale>
        <p:origin x="-11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8/23/2017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</a:t>
            </a:r>
            <a:r>
              <a:rPr lang="en-US" altLang="zh-CN" dirty="0" smtClean="0"/>
              <a:t>64QAM support</a:t>
            </a:r>
            <a:endParaRPr lang="en-US" altLang="en-US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Samsung</a:t>
            </a:r>
            <a:r>
              <a:rPr lang="en-US" altLang="zh-CN" smtClean="0"/>
              <a:t>, </a:t>
            </a:r>
            <a:r>
              <a:rPr lang="en-US" altLang="zh-CN" smtClean="0"/>
              <a:t>Ericsson…</a:t>
            </a:r>
            <a:endParaRPr lang="en-US" altLang="zh-CN" dirty="0" smtClean="0"/>
          </a:p>
          <a:p>
            <a:pPr>
              <a:defRPr/>
            </a:pP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0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</a:t>
            </a:r>
            <a:r>
              <a:rPr lang="en-US" altLang="ko-KR" sz="1800" b="1" dirty="0" smtClean="0"/>
              <a:t>#90</a:t>
            </a:r>
            <a:r>
              <a:rPr lang="en-GB" altLang="ko-KR" sz="1800" b="1" dirty="0"/>
              <a:t>				                  </a:t>
            </a:r>
            <a:r>
              <a:rPr lang="ru-RU" altLang="ru-RU" sz="1800" b="1" dirty="0"/>
              <a:t>R1-1</a:t>
            </a:r>
            <a:r>
              <a:rPr lang="en-US" altLang="ru-RU" sz="1800" b="1" dirty="0" smtClean="0"/>
              <a:t>714958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1800" b="1" dirty="0"/>
              <a:t>Prague, </a:t>
            </a:r>
            <a:r>
              <a:rPr lang="en-US" altLang="zh-CN" sz="1800" b="1" dirty="0" err="1"/>
              <a:t>Czechia</a:t>
            </a:r>
            <a:r>
              <a:rPr lang="en-US" altLang="zh-CN" sz="1800" b="1" dirty="0"/>
              <a:t> 21th – 25th August 2017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5.2.3.2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smtClean="0"/>
              <a:t>Background </a:t>
            </a:r>
            <a:endParaRPr lang="ru-RU" altLang="ru-RU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fontAlgn="auto"/>
            <a:r>
              <a:rPr lang="en-GB" altLang="zh-CN" sz="2800" dirty="0"/>
              <a:t>The following objective was included in </a:t>
            </a:r>
            <a:r>
              <a:rPr lang="en-US" altLang="zh-CN" sz="2800" dirty="0"/>
              <a:t>3GPP V2X Phase 2 </a:t>
            </a:r>
            <a:r>
              <a:rPr lang="en-GB" altLang="zh-CN" sz="2800" dirty="0"/>
              <a:t>WI description (</a:t>
            </a:r>
            <a:r>
              <a:rPr lang="en-US" altLang="zh-CN" sz="2800" dirty="0"/>
              <a:t>RP-170798</a:t>
            </a:r>
            <a:r>
              <a:rPr lang="en-GB" altLang="zh-CN" sz="2800" dirty="0"/>
              <a:t>)</a:t>
            </a:r>
          </a:p>
          <a:p>
            <a:pPr lvl="1" fontAlgn="auto"/>
            <a:r>
              <a:rPr lang="en-GB" altLang="zh-CN" sz="2000" i="1" dirty="0"/>
              <a:t>Specify solutions for the following PC5 functionalities, which can co-exist in the same resource pools as Rel-14 functionality and use the same scheduling assignment format (which can be decoded by Rel-14 UEs), without causing significant degradation to Rel-14 PC5 operation compared to that of Rel-14 UEs: [RAN1, RAN2, RAN4]</a:t>
            </a:r>
            <a:endParaRPr lang="en-US" altLang="zh-CN" sz="2000" i="1" dirty="0"/>
          </a:p>
          <a:p>
            <a:pPr lvl="2" fontAlgn="auto"/>
            <a:r>
              <a:rPr lang="en-GB" altLang="zh-CN" sz="2000" i="1" dirty="0"/>
              <a:t>Carrier aggregation (up to 8 PC5 carriers);</a:t>
            </a:r>
            <a:endParaRPr lang="en-US" altLang="zh-CN" sz="2000" i="1" dirty="0"/>
          </a:p>
          <a:p>
            <a:pPr lvl="2" fontAlgn="auto"/>
            <a:r>
              <a:rPr lang="en-GB" altLang="zh-CN" sz="2000" b="1" i="1" dirty="0"/>
              <a:t>64QAM;</a:t>
            </a:r>
            <a:endParaRPr lang="en-US" altLang="zh-CN" sz="2000" b="1" i="1" dirty="0"/>
          </a:p>
          <a:p>
            <a:pPr lvl="2" fontAlgn="auto"/>
            <a:r>
              <a:rPr lang="en-GB" altLang="zh-CN" sz="2000" i="1" dirty="0"/>
              <a:t>Reduce the maximum time between packet arrival at Layer 1 and resource selected for transmission;</a:t>
            </a:r>
            <a:endParaRPr lang="en-US" altLang="zh-CN" sz="2000" i="1" dirty="0"/>
          </a:p>
          <a:p>
            <a:pPr lvl="2" fontAlgn="auto"/>
            <a:r>
              <a:rPr lang="en-GB" altLang="zh-CN" sz="2000" i="1" dirty="0"/>
              <a:t>Radio resource pool sharing between UEs using mode 3 and UEs using mode 4</a:t>
            </a:r>
            <a:r>
              <a:rPr lang="en-GB" altLang="zh-CN" sz="1800" i="1" dirty="0" smtClean="0"/>
              <a:t>;</a:t>
            </a:r>
            <a:endParaRPr lang="zh-CN" altLang="en-US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85000" lnSpcReduction="20000"/>
          </a:bodyPr>
          <a:lstStyle/>
          <a:p>
            <a:pPr>
              <a:spcAft>
                <a:spcPts val="100"/>
              </a:spcAft>
            </a:pPr>
            <a:r>
              <a:rPr lang="en-US" altLang="zh-CN" dirty="0"/>
              <a:t>One bit from the reserved bits is used to differentiate Rel-15 </a:t>
            </a:r>
            <a:r>
              <a:rPr lang="en-US" altLang="zh-CN" dirty="0" smtClean="0"/>
              <a:t>transmission </a:t>
            </a:r>
            <a:r>
              <a:rPr lang="en-US" altLang="zh-CN" dirty="0"/>
              <a:t>and Rel-14 </a:t>
            </a:r>
            <a:r>
              <a:rPr lang="en-US" altLang="zh-CN" dirty="0" smtClean="0"/>
              <a:t>transmission</a:t>
            </a:r>
            <a:endParaRPr lang="en-US" altLang="zh-CN" dirty="0"/>
          </a:p>
          <a:p>
            <a:pPr>
              <a:spcAft>
                <a:spcPts val="100"/>
              </a:spcAft>
            </a:pPr>
            <a:r>
              <a:rPr lang="en-US" altLang="zh-CN" dirty="0"/>
              <a:t>5-bit MCS field </a:t>
            </a:r>
            <a:r>
              <a:rPr lang="en-US" altLang="zh-CN" dirty="0" smtClean="0"/>
              <a:t>in existing SCI-1 is used to indicate 64QAM.</a:t>
            </a:r>
          </a:p>
          <a:p>
            <a:r>
              <a:rPr lang="en-US" altLang="zh-CN" dirty="0" smtClean="0"/>
              <a:t>For </a:t>
            </a:r>
            <a:r>
              <a:rPr lang="en-US" altLang="zh-CN" i="1" dirty="0" err="1" smtClean="0"/>
              <a:t>I</a:t>
            </a:r>
            <a:r>
              <a:rPr lang="en-US" altLang="zh-CN" i="1" baseline="-25000" dirty="0" err="1" smtClean="0"/>
              <a:t>mcs</a:t>
            </a:r>
            <a:r>
              <a:rPr lang="en-US" altLang="zh-CN" i="1" dirty="0" smtClean="0"/>
              <a:t> &gt; </a:t>
            </a:r>
            <a:r>
              <a:rPr lang="en-US" altLang="zh-CN" dirty="0" smtClean="0"/>
              <a:t>20 (64QAM), a scaling factor is applied on the number of scheduled PRBs for TBS determination, similar to </a:t>
            </a:r>
            <a:r>
              <a:rPr lang="en-US" altLang="zh-CN" dirty="0" err="1" smtClean="0"/>
              <a:t>DwPTS</a:t>
            </a:r>
            <a:r>
              <a:rPr lang="en-US" altLang="zh-CN" dirty="0" smtClean="0"/>
              <a:t> and partial end subframe in LAA</a:t>
            </a:r>
          </a:p>
          <a:p>
            <a:pPr lvl="1">
              <a:spcAft>
                <a:spcPts val="100"/>
              </a:spcAft>
            </a:pPr>
            <a:r>
              <a:rPr lang="en-US" altLang="zh-CN" dirty="0" smtClean="0"/>
              <a:t>FFS value of scaling factor</a:t>
            </a:r>
          </a:p>
          <a:p>
            <a:pPr>
              <a:spcAft>
                <a:spcPts val="100"/>
              </a:spcAft>
            </a:pPr>
            <a:r>
              <a:rPr lang="en-US" altLang="zh-CN" dirty="0" smtClean="0"/>
              <a:t>FFS: Study </a:t>
            </a:r>
            <a:r>
              <a:rPr lang="en-US" altLang="zh-CN" dirty="0" smtClean="0"/>
              <a:t>less PSD boosting for PSCCH, when PSSCH is 64QAM.  </a:t>
            </a:r>
          </a:p>
          <a:p>
            <a:r>
              <a:rPr lang="en-US" altLang="zh-CN" dirty="0" smtClean="0"/>
              <a:t>Study </a:t>
            </a:r>
            <a:r>
              <a:rPr lang="en-US" altLang="zh-CN" dirty="0" smtClean="0"/>
              <a:t>on new requirement of maximum PSSCH TBS and soft buffer handling.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5451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smtClean="0"/>
              <a:t>Illustration on spectrum efficiency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pPr>
              <a:spcAft>
                <a:spcPts val="100"/>
              </a:spcAft>
            </a:pPr>
            <a:endParaRPr lang="en-US" altLang="zh-C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92" y="1600200"/>
            <a:ext cx="782955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022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229</Words>
  <Application>Microsoft Office PowerPoint</Application>
  <PresentationFormat>全屏显示(4:3)</PresentationFormat>
  <Paragraphs>24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WF on 64QAM support</vt:lpstr>
      <vt:lpstr>Background </vt:lpstr>
      <vt:lpstr>Proposals</vt:lpstr>
      <vt:lpstr>Illustration on spectrum efficiency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2017-08-23T09:03:34Z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40d21673-d7b4-4304-a944-e820eb6bfd81</vt:lpwstr>
  </property>
  <property fmtid="{D5CDD505-2E9C-101B-9397-08002B2CF9AE}" pid="3" name="CTP_TimeStamp">
    <vt:lpwstr>2016-08-15 12:37:34Z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NSCPROP_SA">
    <vt:lpwstr>E:\3GPP\contribution\#90\R1-170xxxx WF on 64QAM.pptx</vt:lpwstr>
  </property>
</Properties>
</file>