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65" d="100"/>
          <a:sy n="65" d="100"/>
        </p:scale>
        <p:origin x="78" y="4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Discovery Enhancements for Bandwidth Limited UEs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r>
              <a:rPr lang="en-US" altLang="zh-CN" smtClean="0"/>
              <a:t>, Sony,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 smtClean="0"/>
              <a:t>R1-1714844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Agreement at RAN1#89:</a:t>
            </a:r>
          </a:p>
          <a:p>
            <a:pPr lvl="1"/>
            <a:r>
              <a:rPr lang="en-US" dirty="0"/>
              <a:t>The following discovery design enhancements are further studied</a:t>
            </a:r>
          </a:p>
          <a:p>
            <a:pPr lvl="2"/>
            <a:r>
              <a:rPr lang="en-US" dirty="0"/>
              <a:t>Multi-shot discovery transmission across bandwidth of discovery pool(s) for Relay UE</a:t>
            </a:r>
          </a:p>
          <a:p>
            <a:pPr lvl="2"/>
            <a:r>
              <a:rPr lang="en-US" dirty="0"/>
              <a:t>eNB assistance signaling to allow/improve Relay UE discovery</a:t>
            </a:r>
          </a:p>
          <a:p>
            <a:pPr lvl="2"/>
            <a:r>
              <a:rPr lang="en-US" dirty="0"/>
              <a:t>Association of discovery transmission and reception resources</a:t>
            </a:r>
          </a:p>
          <a:p>
            <a:pPr lvl="2"/>
            <a:r>
              <a:rPr lang="en-US" dirty="0"/>
              <a:t>Narrowband definition for discovery operation including 1 PRB and 6 PRB narrowband</a:t>
            </a:r>
          </a:p>
          <a:p>
            <a:pPr lvl="1"/>
            <a:r>
              <a:rPr lang="en-US" dirty="0"/>
              <a:t>FFS whether discovery enhancements can be discovery model specific</a:t>
            </a:r>
          </a:p>
          <a:p>
            <a:pPr lvl="1"/>
            <a:r>
              <a:rPr lang="en-US" dirty="0" smtClean="0"/>
              <a:t>Other </a:t>
            </a:r>
            <a:r>
              <a:rPr lang="en-US" dirty="0"/>
              <a:t>design options are not precluded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Sub-channelization of sidelink discovery </a:t>
            </a:r>
            <a:r>
              <a:rPr lang="en-US" dirty="0" smtClean="0"/>
              <a:t>pools </a:t>
            </a:r>
            <a:r>
              <a:rPr lang="en-US" dirty="0"/>
              <a:t>is supported</a:t>
            </a:r>
          </a:p>
          <a:p>
            <a:pPr lvl="0"/>
            <a:r>
              <a:rPr lang="en-US" dirty="0"/>
              <a:t>For Model A </a:t>
            </a:r>
            <a:r>
              <a:rPr lang="en-US" dirty="0" smtClean="0"/>
              <a:t>discovery, multiple transmissions on different </a:t>
            </a:r>
            <a:r>
              <a:rPr lang="en-US" dirty="0"/>
              <a:t>sub-channels </a:t>
            </a:r>
            <a:r>
              <a:rPr lang="en-US" dirty="0" smtClean="0"/>
              <a:t>are supported</a:t>
            </a:r>
          </a:p>
          <a:p>
            <a:pPr lvl="1"/>
            <a:r>
              <a:rPr lang="en-US" dirty="0" smtClean="0"/>
              <a:t>Note: this does not preclude possibility to define primary and secondary sub-channels for multiple transmissions</a:t>
            </a:r>
            <a:endParaRPr lang="en-US" dirty="0"/>
          </a:p>
          <a:p>
            <a:pPr lvl="0"/>
            <a:r>
              <a:rPr lang="en-US" dirty="0"/>
              <a:t>For Model B discovery, the following discovery enhancements are supported</a:t>
            </a:r>
          </a:p>
          <a:p>
            <a:pPr lvl="1"/>
            <a:r>
              <a:rPr lang="en-US" dirty="0"/>
              <a:t>Sidelink discovery resource(s) for solicitation is/are associated with sidelink discovery resource(s) for response</a:t>
            </a:r>
          </a:p>
          <a:p>
            <a:pPr lvl="2"/>
            <a:r>
              <a:rPr lang="en-US" dirty="0"/>
              <a:t>FFS whether association is predefined by specification or signaled by Relay UE</a:t>
            </a:r>
          </a:p>
          <a:p>
            <a:pPr lvl="1"/>
            <a:r>
              <a:rPr lang="en-US" dirty="0"/>
              <a:t>Discovery response provided through eNB along with SD-RSRP information is supported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</Words>
  <Application>Microsoft Office PowerPoint</Application>
  <PresentationFormat>On-screen Show (4:3)</PresentationFormat>
  <Paragraphs>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Discovery Enhancements for Bandwidth Limited UEs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2017-08-22T09:00:36Z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