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4660"/>
  </p:normalViewPr>
  <p:slideViewPr>
    <p:cSldViewPr>
      <p:cViewPr varScale="1">
        <p:scale>
          <a:sx n="80" d="100"/>
          <a:sy n="80" d="100"/>
        </p:scale>
        <p:origin x="9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Way forward on</a:t>
            </a:r>
            <a:r>
              <a:rPr lang="ja-JP" altLang="en-US" dirty="0"/>
              <a:t> </a:t>
            </a:r>
            <a:r>
              <a:rPr lang="en-US" altLang="ja-JP" dirty="0"/>
              <a:t>remaining issues of single UL transmission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47664" y="4581128"/>
            <a:ext cx="6408712" cy="648072"/>
          </a:xfrm>
        </p:spPr>
        <p:txBody>
          <a:bodyPr>
            <a:noAutofit/>
          </a:bodyPr>
          <a:lstStyle/>
          <a:p>
            <a:r>
              <a:rPr lang="en-US" altLang="ja-JP" dirty="0"/>
              <a:t>NTT DOCOMO, APPLE, LG Electronics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51243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3GPP TSG RAN WG1 Meeting #90</a:t>
            </a:r>
          </a:p>
          <a:p>
            <a:r>
              <a:rPr lang="en-US" altLang="ja-JP" sz="2000" dirty="0"/>
              <a:t>Prague, Czech Republic, 21</a:t>
            </a:r>
            <a:r>
              <a:rPr lang="en-US" altLang="ja-JP" sz="2000" baseline="30000" dirty="0"/>
              <a:t>th</a:t>
            </a:r>
            <a:r>
              <a:rPr lang="en-US" altLang="ja-JP" sz="2000" dirty="0"/>
              <a:t> – 25</a:t>
            </a:r>
            <a:r>
              <a:rPr lang="en-US" altLang="ja-JP" sz="2000" baseline="30000" dirty="0"/>
              <a:t>th</a:t>
            </a:r>
            <a:r>
              <a:rPr lang="en-US" altLang="ja-JP" sz="2000" dirty="0"/>
              <a:t> August 2017</a:t>
            </a:r>
          </a:p>
          <a:p>
            <a:r>
              <a:rPr lang="en-US" altLang="ja-JP" sz="2000" dirty="0"/>
              <a:t>A.I. 6.1.6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R1-1714827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24744"/>
            <a:ext cx="8748464" cy="3456384"/>
          </a:xfrm>
        </p:spPr>
        <p:txBody>
          <a:bodyPr>
            <a:noAutofit/>
          </a:bodyPr>
          <a:lstStyle/>
          <a:p>
            <a:r>
              <a:rPr lang="en-US" altLang="ja-JP" sz="2400" dirty="0"/>
              <a:t>For UE with simultaneous UL transmissions on different carriers (where there is at least one LTE carrier and at least one NR carrier of a different carrier frequency), define UE capability of single UL transmission</a:t>
            </a:r>
          </a:p>
          <a:p>
            <a:pPr lvl="1"/>
            <a:r>
              <a:rPr lang="en-US" altLang="ja-JP" sz="2000" dirty="0"/>
              <a:t>If UE is configured with single UL transmission, support the following</a:t>
            </a:r>
          </a:p>
          <a:p>
            <a:pPr lvl="2"/>
            <a:r>
              <a:rPr lang="en-US" altLang="ja-JP" sz="1800" dirty="0"/>
              <a:t>UE is configured with DL-reference UL/DL configuration defined for FDD-</a:t>
            </a:r>
            <a:r>
              <a:rPr lang="en-US" altLang="ja-JP" sz="1800" dirty="0" err="1"/>
              <a:t>SCell</a:t>
            </a:r>
            <a:r>
              <a:rPr lang="en-US" altLang="ja-JP" sz="1800" dirty="0"/>
              <a:t> in TDD-FDD CA with TDD-</a:t>
            </a:r>
            <a:r>
              <a:rPr lang="en-US" altLang="ja-JP" sz="1800" dirty="0" err="1"/>
              <a:t>PCell</a:t>
            </a:r>
            <a:endParaRPr lang="en-US" altLang="ja-JP" sz="1800" dirty="0"/>
          </a:p>
          <a:p>
            <a:pPr lvl="3"/>
            <a:r>
              <a:rPr lang="en-US" altLang="ja-JP" sz="1800" dirty="0"/>
              <a:t>For scheduling/HARQ timing of LTE FDD carrier, DL-reference UL/DL configuration defined for FDD-</a:t>
            </a:r>
            <a:r>
              <a:rPr lang="en-US" altLang="ja-JP" sz="1800" dirty="0" err="1"/>
              <a:t>SCell</a:t>
            </a:r>
            <a:r>
              <a:rPr lang="en-US" altLang="ja-JP" sz="1800" dirty="0"/>
              <a:t> in TDD-FDD CA with TDD-</a:t>
            </a:r>
            <a:r>
              <a:rPr lang="en-US" altLang="ja-JP" sz="1800" dirty="0" err="1"/>
              <a:t>PCell</a:t>
            </a:r>
            <a:r>
              <a:rPr lang="en-US" altLang="ja-JP" sz="1800" dirty="0"/>
              <a:t> is applied</a:t>
            </a:r>
            <a:endParaRPr lang="ja-JP" altLang="ja-JP" sz="1800" dirty="0"/>
          </a:p>
          <a:p>
            <a:pPr lvl="3"/>
            <a:r>
              <a:rPr lang="en-US" altLang="ja-JP" sz="1800" dirty="0"/>
              <a:t>UE is allowed to transmit NR UL signals in the subframe(s) where LTE UL transmission is not allowed according to the DL-reference UL/DL configuration</a:t>
            </a:r>
          </a:p>
          <a:p>
            <a:r>
              <a:rPr lang="en-US" altLang="ja-JP" sz="2600" dirty="0"/>
              <a:t>Send an LS to RAN2, RAN3, and RAN4</a:t>
            </a:r>
          </a:p>
          <a:p>
            <a:endParaRPr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3635172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</TotalTime>
  <Words>170</Words>
  <Application>Microsoft Office PowerPoint</Application>
  <PresentationFormat>画面に合わせる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Way forward on remaining issues of single UL transmission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154</cp:revision>
  <dcterms:created xsi:type="dcterms:W3CDTF">2016-04-11T23:33:51Z</dcterms:created>
  <dcterms:modified xsi:type="dcterms:W3CDTF">2017-08-22T08:27:50Z</dcterms:modified>
</cp:coreProperties>
</file>