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Discussion</a:t>
            </a:r>
            <a:r>
              <a:rPr kumimoji="1" lang="en-US" altLang="ja-JP" dirty="0"/>
              <a:t> on NR-PBCH DMRS Sequence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Ericsson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#90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　　　　　　　</a:t>
            </a:r>
            <a:r>
              <a:rPr lang="en-US" altLang="ja-JP" b="1" dirty="0"/>
              <a:t>R1-17</a:t>
            </a:r>
            <a:r>
              <a:rPr lang="ja-JP" altLang="en-US" b="1" dirty="0"/>
              <a:t>ｘｘｘｘｘ</a:t>
            </a:r>
            <a:endParaRPr lang="ja-JP" altLang="ja-JP" b="1" dirty="0"/>
          </a:p>
          <a:p>
            <a:r>
              <a:rPr lang="en-GB" altLang="ja-JP" b="1" dirty="0"/>
              <a:t>Prague, Czech Republic, </a:t>
            </a:r>
          </a:p>
          <a:p>
            <a:r>
              <a:rPr lang="en-GB" altLang="ja-JP" b="1" dirty="0"/>
              <a:t>21th – 25th August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6.1.1.2.2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/>
          <a:lstStyle/>
          <a:p>
            <a:r>
              <a:rPr lang="en-US" altLang="ja-JP" dirty="0"/>
              <a:t>Number of sequence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72208"/>
            <a:ext cx="8229600" cy="4997152"/>
          </a:xfrm>
        </p:spPr>
        <p:txBody>
          <a:bodyPr>
            <a:noAutofit/>
          </a:bodyPr>
          <a:lstStyle/>
          <a:p>
            <a:pPr lvl="0"/>
            <a:r>
              <a:rPr lang="en-US" altLang="ja-JP" sz="2400" dirty="0"/>
              <a:t>Single sequence</a:t>
            </a:r>
          </a:p>
          <a:p>
            <a:pPr lvl="1"/>
            <a:r>
              <a:rPr lang="en-US" altLang="ja-JP" sz="2400" dirty="0"/>
              <a:t>Alt.1-1: single long sequence is mapped to all PBCH-DMRS REs within a SS block</a:t>
            </a:r>
          </a:p>
          <a:p>
            <a:pPr lvl="2"/>
            <a:r>
              <a:rPr lang="en-US" altLang="ja-JP" sz="1800" dirty="0"/>
              <a:t>Frequency</a:t>
            </a:r>
            <a:r>
              <a:rPr lang="en-GB" altLang="ja-JP" sz="1800" dirty="0"/>
              <a:t>-first time-second mapping</a:t>
            </a:r>
            <a:endParaRPr lang="en-US" altLang="ja-JP" sz="1800" dirty="0"/>
          </a:p>
          <a:p>
            <a:pPr lvl="2"/>
            <a:r>
              <a:rPr lang="en-US" altLang="ja-JP" sz="1800" dirty="0"/>
              <a:t>Supported by Huawei, </a:t>
            </a:r>
            <a:r>
              <a:rPr lang="en-US" altLang="ja-JP" sz="1800" dirty="0" err="1"/>
              <a:t>HiSilicon</a:t>
            </a:r>
            <a:r>
              <a:rPr lang="en-US" altLang="ja-JP" sz="1800" dirty="0"/>
              <a:t>, NTT DOCOMO, Ericsson, OPPO, </a:t>
            </a:r>
            <a:r>
              <a:rPr lang="en-US" altLang="ja-JP" sz="1800" dirty="0" err="1"/>
              <a:t>MediaTek</a:t>
            </a:r>
            <a:r>
              <a:rPr lang="en-US" altLang="ja-JP" sz="1800" dirty="0"/>
              <a:t>, vivo, LGE, CATT, Qualcomm, Samsung, Intel</a:t>
            </a:r>
          </a:p>
          <a:p>
            <a:pPr lvl="0"/>
            <a:r>
              <a:rPr lang="en-US" altLang="ja-JP" sz="2400" dirty="0"/>
              <a:t>Two sequences</a:t>
            </a:r>
          </a:p>
          <a:p>
            <a:pPr lvl="1"/>
            <a:r>
              <a:rPr lang="en-US" altLang="ja-JP" sz="2400" dirty="0"/>
              <a:t>Alt.2-1: two short sequences are mapped to different parts of PBCH-DMRS REs within a SS block</a:t>
            </a:r>
          </a:p>
          <a:p>
            <a:pPr lvl="2"/>
            <a:r>
              <a:rPr lang="en-US" altLang="ja-JP" sz="1800" dirty="0"/>
              <a:t>Frequency</a:t>
            </a:r>
            <a:r>
              <a:rPr lang="en-GB" altLang="ja-JP" sz="1800" dirty="0"/>
              <a:t>-first time-second mapping</a:t>
            </a:r>
            <a:endParaRPr lang="en-US" altLang="ja-JP" sz="1800" dirty="0"/>
          </a:p>
          <a:p>
            <a:pPr lvl="2"/>
            <a:r>
              <a:rPr lang="en-US" altLang="ja-JP" sz="1800" dirty="0"/>
              <a:t>Supported by ZTE, Sony </a:t>
            </a:r>
          </a:p>
        </p:txBody>
      </p:sp>
    </p:spTree>
    <p:extLst>
      <p:ext uri="{BB962C8B-B14F-4D97-AF65-F5344CB8AC3E}">
        <p14:creationId xmlns:p14="http://schemas.microsoft.com/office/powerpoint/2010/main" val="2566394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 </a:t>
            </a:r>
            <a:r>
              <a:rPr lang="en-US" sz="4900" dirty="0"/>
              <a:t>Cell-ID-based frequency shift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Shift</a:t>
            </a:r>
            <a:endParaRPr lang="en-GB" dirty="0"/>
          </a:p>
          <a:p>
            <a:pPr lvl="1"/>
            <a:r>
              <a:rPr lang="en-GB" dirty="0" err="1"/>
              <a:t>v</a:t>
            </a:r>
            <a:r>
              <a:rPr lang="en-GB" baseline="-25000" dirty="0" err="1"/>
              <a:t>shift</a:t>
            </a:r>
            <a:r>
              <a:rPr lang="en-GB" dirty="0"/>
              <a:t> = </a:t>
            </a:r>
            <a:r>
              <a:rPr lang="en-GB" dirty="0" err="1"/>
              <a:t>N</a:t>
            </a:r>
            <a:r>
              <a:rPr lang="en-GB" baseline="-25000" dirty="0" err="1"/>
              <a:t>ID</a:t>
            </a:r>
            <a:r>
              <a:rPr lang="en-GB" baseline="30000" dirty="0" err="1"/>
              <a:t>cell</a:t>
            </a:r>
            <a:r>
              <a:rPr lang="en-GB" dirty="0"/>
              <a:t> mod 4</a:t>
            </a:r>
          </a:p>
          <a:p>
            <a:pPr lvl="2"/>
            <a:r>
              <a:rPr lang="en-GB" dirty="0"/>
              <a:t>Supported by LGE, Qualcomm, ZTE, CATT, Huawei, HiSilicon, </a:t>
            </a:r>
            <a:r>
              <a:rPr lang="en-GB" dirty="0" err="1"/>
              <a:t>Convida</a:t>
            </a:r>
            <a:r>
              <a:rPr lang="en-GB" dirty="0"/>
              <a:t> Wireless, Sony, Nokia, </a:t>
            </a:r>
            <a:r>
              <a:rPr lang="en-GB" dirty="0" err="1"/>
              <a:t>InterDigital</a:t>
            </a:r>
            <a:endParaRPr lang="en-US" dirty="0"/>
          </a:p>
          <a:p>
            <a:pPr lvl="1"/>
            <a:r>
              <a:rPr lang="en-GB" dirty="0" err="1"/>
              <a:t>v</a:t>
            </a:r>
            <a:r>
              <a:rPr lang="en-GB" baseline="-25000" dirty="0" err="1"/>
              <a:t>shift</a:t>
            </a:r>
            <a:r>
              <a:rPr lang="en-GB" dirty="0"/>
              <a:t> = </a:t>
            </a:r>
            <a:r>
              <a:rPr lang="en-GB" dirty="0" err="1"/>
              <a:t>N</a:t>
            </a:r>
            <a:r>
              <a:rPr lang="en-GB" baseline="-25000" dirty="0" err="1"/>
              <a:t>ID</a:t>
            </a:r>
            <a:r>
              <a:rPr lang="en-GB" baseline="30000" dirty="0" err="1"/>
              <a:t>cell</a:t>
            </a:r>
            <a:r>
              <a:rPr lang="en-GB" dirty="0"/>
              <a:t> mod 3</a:t>
            </a:r>
          </a:p>
          <a:p>
            <a:pPr lvl="2"/>
            <a:r>
              <a:rPr lang="en-GB" altLang="ja-JP" dirty="0">
                <a:solidFill>
                  <a:prstClr val="black"/>
                </a:solidFill>
              </a:rPr>
              <a:t>Supported by LGE</a:t>
            </a:r>
            <a:endParaRPr lang="en-US" dirty="0"/>
          </a:p>
          <a:p>
            <a:pPr lvl="0"/>
            <a:r>
              <a:rPr lang="en-US" dirty="0"/>
              <a:t>No shift</a:t>
            </a:r>
          </a:p>
          <a:p>
            <a:pPr lvl="2"/>
            <a:r>
              <a:rPr lang="en-GB" altLang="ja-JP" dirty="0">
                <a:solidFill>
                  <a:prstClr val="black"/>
                </a:solidFill>
              </a:rPr>
              <a:t>Supported by Ericsson, NTT DOCOMO, Samsung, Intel, OPPO, </a:t>
            </a:r>
            <a:r>
              <a:rPr lang="en-GB" altLang="ja-JP" dirty="0" err="1">
                <a:solidFill>
                  <a:prstClr val="black"/>
                </a:solidFill>
              </a:rPr>
              <a:t>MediaTek</a:t>
            </a:r>
            <a:r>
              <a:rPr lang="en-GB" altLang="ja-JP" dirty="0">
                <a:solidFill>
                  <a:prstClr val="black"/>
                </a:solidFill>
              </a:rPr>
              <a:t>, vivo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194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Sequence Generation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PBCH-DMRS sequence is based on long Gold sequence (e.g., polynomial order &gt;= 30)</a:t>
            </a:r>
          </a:p>
          <a:p>
            <a:pPr lvl="1"/>
            <a:r>
              <a:rPr lang="en-US" dirty="0"/>
              <a:t>Sequence modulation is QPSK</a:t>
            </a:r>
          </a:p>
          <a:p>
            <a:pPr lvl="1"/>
            <a:r>
              <a:rPr lang="en-US" dirty="0"/>
              <a:t>Supported by Ericsson, ZTE, Huawei, </a:t>
            </a:r>
            <a:r>
              <a:rPr lang="en-US" dirty="0" err="1"/>
              <a:t>HiSilicon</a:t>
            </a:r>
            <a:r>
              <a:rPr lang="en-US" dirty="0"/>
              <a:t>, LGE, </a:t>
            </a:r>
            <a:r>
              <a:rPr lang="en-US" dirty="0" err="1"/>
              <a:t>InterDigital</a:t>
            </a:r>
            <a:r>
              <a:rPr lang="en-US" dirty="0"/>
              <a:t>, NEC, Sony, Qualcomm, vivo, </a:t>
            </a:r>
            <a:r>
              <a:rPr lang="en-US" dirty="0" err="1"/>
              <a:t>Convida</a:t>
            </a:r>
            <a:r>
              <a:rPr lang="en-US" dirty="0"/>
              <a:t> Wireless, NTT DOCOMO, CATT, Intel</a:t>
            </a:r>
          </a:p>
          <a:p>
            <a:r>
              <a:rPr lang="en-US" altLang="ja-JP" dirty="0"/>
              <a:t>PBCH-DMRS sequence is based on short Gold sequence (e.g., polynomial order 7 or 8)</a:t>
            </a:r>
          </a:p>
          <a:p>
            <a:pPr lvl="1"/>
            <a:r>
              <a:rPr lang="en-US" dirty="0"/>
              <a:t>Sequence modulation is [BPSK]</a:t>
            </a:r>
          </a:p>
          <a:p>
            <a:pPr lvl="1"/>
            <a:r>
              <a:rPr lang="en-US" dirty="0"/>
              <a:t>Supported by Intel, Samsung, </a:t>
            </a:r>
            <a:r>
              <a:rPr lang="en-US" dirty="0" err="1"/>
              <a:t>MediaTek</a:t>
            </a:r>
            <a:r>
              <a:rPr lang="en-US" dirty="0"/>
              <a:t>, Nokia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104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Mapping Rule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Sequence mapping rule for PBCH-DMRS is frequency</a:t>
            </a:r>
            <a:r>
              <a:rPr lang="en-GB" dirty="0"/>
              <a:t>-first time-second mapping, in particular lowest to highest frequency mapping</a:t>
            </a:r>
          </a:p>
        </p:txBody>
      </p:sp>
    </p:spTree>
    <p:extLst>
      <p:ext uri="{BB962C8B-B14F-4D97-AF65-F5344CB8AC3E}">
        <p14:creationId xmlns:p14="http://schemas.microsoft.com/office/powerpoint/2010/main" val="267894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Initialization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Sequence initialization is based on cell ID and SS block time index carried by PBCH-DMRS</a:t>
            </a:r>
          </a:p>
        </p:txBody>
      </p:sp>
    </p:spTree>
    <p:extLst>
      <p:ext uri="{BB962C8B-B14F-4D97-AF65-F5344CB8AC3E}">
        <p14:creationId xmlns:p14="http://schemas.microsoft.com/office/powerpoint/2010/main" val="2903328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NR-PBCH DMRS EPRE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Should the EPRE for NR-PBCH DMRS be the same as for NR-PBCH data?</a:t>
            </a:r>
          </a:p>
          <a:p>
            <a:pPr lvl="1"/>
            <a:r>
              <a:rPr lang="en-US" dirty="0"/>
              <a:t>Alt.1: UE may assume that same EPRE between </a:t>
            </a:r>
            <a:r>
              <a:rPr lang="en-US" altLang="ja-JP" dirty="0"/>
              <a:t>NR-PBCH DMRS and NR-PBCH data is applied</a:t>
            </a:r>
          </a:p>
          <a:p>
            <a:pPr lvl="2"/>
            <a:r>
              <a:rPr lang="en-US" altLang="ja-JP" dirty="0"/>
              <a:t>Note that power boosting is up to NW implementation</a:t>
            </a:r>
          </a:p>
          <a:p>
            <a:pPr lvl="2"/>
            <a:r>
              <a:rPr lang="en-US" altLang="ja-JP" dirty="0"/>
              <a:t>Supported by Ericsson, Samsung, </a:t>
            </a:r>
            <a:r>
              <a:rPr lang="en-US" altLang="ja-JP" dirty="0" err="1"/>
              <a:t>MediaTek</a:t>
            </a:r>
            <a:r>
              <a:rPr lang="en-US" altLang="ja-JP" dirty="0"/>
              <a:t>, OPPO, CATT, vivo, ZTE, Intel, Huawei, Nokia</a:t>
            </a:r>
          </a:p>
          <a:p>
            <a:pPr lvl="1"/>
            <a:r>
              <a:rPr lang="en-US" dirty="0"/>
              <a:t>Alt.2: UE may assume fixed EPRE offset </a:t>
            </a:r>
            <a:r>
              <a:rPr lang="en-US" altLang="ja-JP" dirty="0"/>
              <a:t>between NR-PBCH DMRS and NR-PBCH data according to the spec</a:t>
            </a:r>
          </a:p>
          <a:p>
            <a:pPr lvl="2"/>
            <a:r>
              <a:rPr lang="en-US" altLang="ja-JP" dirty="0">
                <a:solidFill>
                  <a:prstClr val="black"/>
                </a:solidFill>
              </a:rPr>
              <a:t>Supported by Huawei, LGE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278855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</Words>
  <Application>Microsoft Office PowerPoint</Application>
  <PresentationFormat>On-screen Show (4:3)</PresentationFormat>
  <Paragraphs>42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맑은 고딕</vt:lpstr>
      <vt:lpstr>ＭＳ Ｐゴシック</vt:lpstr>
      <vt:lpstr>Arial</vt:lpstr>
      <vt:lpstr>Calibri</vt:lpstr>
      <vt:lpstr>Office テーマ</vt:lpstr>
      <vt:lpstr>Discussion on NR-PBCH DMRS Sequence</vt:lpstr>
      <vt:lpstr>Number of sequence</vt:lpstr>
      <vt:lpstr> Cell-ID-based frequency shift</vt:lpstr>
      <vt:lpstr>Sequence Generation </vt:lpstr>
      <vt:lpstr>Sequence Mapping Rule</vt:lpstr>
      <vt:lpstr>Sequence Initialization</vt:lpstr>
      <vt:lpstr>NR-PBCH DMRS EPRE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2017-08-21T16:30:06Z</dcterms:created>
  <dcterms:modified xsi:type="dcterms:W3CDTF">2017-08-22T07:51:21Z</dcterms:modified>
</cp:coreProperties>
</file>