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2" d="100"/>
          <a:sy n="72" d="100"/>
        </p:scale>
        <p:origin x="95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3843" y="1985269"/>
            <a:ext cx="10924314" cy="1616769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reducing system acquisition time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528313" y="171398"/>
            <a:ext cx="2387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R1-1714796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#90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/>
              <a:t>Prague, </a:t>
            </a:r>
            <a:r>
              <a:rPr lang="en-US" sz="1800" dirty="0"/>
              <a:t>Aug 21-25,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5.2.7.1.3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5631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Enhanced (e.g. repeated) PSS/SSS based on PSS/SSS or NPSS/NSSS design’ is assessed with the </a:t>
            </a:r>
            <a:r>
              <a:rPr lang="en-US" b="1" dirty="0"/>
              <a:t>assumption that PCID is known</a:t>
            </a:r>
            <a:r>
              <a:rPr lang="en-US" dirty="0"/>
              <a:t> and the following properties should be declared:</a:t>
            </a:r>
            <a:endParaRPr lang="en-US" sz="3200" dirty="0"/>
          </a:p>
          <a:p>
            <a:pPr lvl="1"/>
            <a:r>
              <a:rPr lang="en-US" dirty="0"/>
              <a:t>Number of sequences</a:t>
            </a:r>
            <a:endParaRPr lang="en-US" sz="2800" dirty="0"/>
          </a:p>
          <a:p>
            <a:pPr lvl="0"/>
            <a:r>
              <a:rPr lang="en-US" dirty="0"/>
              <a:t>Advanced receiver across 40ms period accumulation to be considered for PBCH enhancement</a:t>
            </a:r>
            <a:endParaRPr lang="en-US" sz="3600" dirty="0"/>
          </a:p>
          <a:p>
            <a:pPr lvl="1"/>
            <a:r>
              <a:rPr lang="en-US" dirty="0"/>
              <a:t>The use of enhanced MIB decoding technique to be evaluated in RAN4</a:t>
            </a:r>
            <a:endParaRPr lang="en-US" sz="3200" dirty="0"/>
          </a:p>
          <a:p>
            <a:pPr lvl="0"/>
            <a:r>
              <a:rPr lang="en-US" dirty="0"/>
              <a:t>MIB indicating skipping of SIB1 acquisition to be considered</a:t>
            </a:r>
            <a:endParaRPr lang="en-US" sz="3600" dirty="0"/>
          </a:p>
          <a:p>
            <a:pPr lvl="1"/>
            <a:r>
              <a:rPr lang="en-US" dirty="0"/>
              <a:t>The detailed solution to be decided in RAN2</a:t>
            </a:r>
            <a:endParaRPr lang="en-US" sz="3200" dirty="0"/>
          </a:p>
          <a:p>
            <a:pPr lvl="0"/>
            <a:r>
              <a:rPr lang="en-US" dirty="0"/>
              <a:t>Mechanisms for skipping SI acquisition to be decided in RAN2</a:t>
            </a:r>
            <a:endParaRPr lang="en-US" sz="3600" dirty="0"/>
          </a:p>
          <a:p>
            <a:pPr lvl="1"/>
            <a:endParaRPr lang="sv-SE" altLang="zh-CN" dirty="0"/>
          </a:p>
          <a:p>
            <a:endParaRPr lang="en-US" altLang="zh-CN" dirty="0"/>
          </a:p>
          <a:p>
            <a:pPr lvl="0"/>
            <a:endParaRPr lang="en-US" sz="3200" dirty="0"/>
          </a:p>
          <a:p>
            <a:pPr marL="0" lvl="0" indent="0">
              <a:buNone/>
            </a:pPr>
            <a:endParaRPr lang="en-US" sz="2800" dirty="0"/>
          </a:p>
          <a:p>
            <a:pPr lvl="0"/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119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Calibri Light</vt:lpstr>
      <vt:lpstr>Office Theme</vt:lpstr>
      <vt:lpstr>WF on reducing system acquisition time</vt:lpstr>
      <vt:lpstr>Proposals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Yutao Sui</cp:lastModifiedBy>
  <cp:revision>142</cp:revision>
  <dcterms:created xsi:type="dcterms:W3CDTF">2016-03-23T22:01:47Z</dcterms:created>
  <dcterms:modified xsi:type="dcterms:W3CDTF">2017-08-23T14:37:05Z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