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17" r:id="rId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2258" autoAdjust="0"/>
    <p:restoredTop sz="94660" autoAdjust="0"/>
  </p:normalViewPr>
  <p:slideViewPr>
    <p:cSldViewPr>
      <p:cViewPr varScale="1">
        <p:scale>
          <a:sx n="84" d="100"/>
          <a:sy n="84" d="100"/>
        </p:scale>
        <p:origin x="-96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311B855-B116-46E6-BEE7-F25579C9F110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8AD8D5A5-BADA-46D5-93D9-93F1AD39F59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31895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FB4CD793-969D-4A8C-AC29-EC061682D53A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BF4DC-46DF-4592-9707-DECE63FE441B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CC36A-E630-410B-9366-FBB42137B87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8643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B41C5-1A69-41E2-BD8F-D07319FC2F52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9DED4-5905-4C99-A859-08318C3FF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8244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D36EA-E209-40B8-A4D5-4EE347F5A75E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055CF-8F8A-473F-95CA-5D17AAEDF0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2924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FB053E-EF8B-4842-A384-3A1AA27A929F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A310D-5E3E-437C-8E1F-F2C4817042E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67684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2DC98-2555-4365-8052-77B471A6C029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9DD54-B233-4F39-87EA-6EBDB45F272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3165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F9429-0ECF-419C-BB25-40461DBD66F0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64B2B-CFC0-489C-8F63-4F1EDBA86F8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0422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9CCC7-0FFF-4C7B-861C-2E992CE4F685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0C532-67FC-4F05-BC42-6F440BB3D1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6938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01129-182D-41A3-B869-341C51ED4404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9D687-DE35-4504-93E2-E90553392B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0574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A1806-61FF-460D-8B19-9EC695D8B8B2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1D47C-4BCB-4D94-9390-100477E756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9891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A0001-22C1-49C3-B997-4909966AE4D4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0C42F0-A9C0-484B-BE98-6017DC226B8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9562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45BD7-0646-425F-9944-90DA19187F54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1D2C9-82FC-406C-BBEA-4BAD242495E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042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C2F4E66-3A89-402C-B0E6-0986C36A62E6}" type="datetimeFigureOut">
              <a:rPr lang="zh-CN" altLang="en-US"/>
              <a:pPr>
                <a:defRPr/>
              </a:pPr>
              <a:t>2017/8/22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2A40405C-5033-47D5-B185-CA178974473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86267" y="1958975"/>
            <a:ext cx="87630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WF on 2/3-OS </a:t>
            </a:r>
            <a:r>
              <a:rPr lang="en-US" altLang="ko-KR" sz="3600" dirty="0" err="1" smtClean="0">
                <a:ea typeface="굴림" charset="-127"/>
              </a:rPr>
              <a:t>sPUCCH</a:t>
            </a:r>
            <a:r>
              <a:rPr lang="en-US" altLang="ko-KR" sz="3600" dirty="0" smtClean="0">
                <a:ea typeface="굴림" charset="-127"/>
              </a:rPr>
              <a:t> for up to 2 bits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KT, ZTE, 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152400"/>
            <a:ext cx="48006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itchFamily="18" charset="0"/>
              </a:rPr>
              <a:t>3GPP TSG RAN1 #90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itchFamily="18" charset="0"/>
              </a:rPr>
              <a:t>Prague, Czech Republic,</a:t>
            </a:r>
            <a:r>
              <a:rPr lang="en-US" altLang="ko-KR" sz="1800" b="1">
                <a:cs typeface="Times New Roman" pitchFamily="18" charset="0"/>
              </a:rPr>
              <a:t> 21</a:t>
            </a:r>
            <a:r>
              <a:rPr lang="en-US" altLang="ko-KR" sz="1800" b="1" baseline="30000">
                <a:cs typeface="Times New Roman" pitchFamily="18" charset="0"/>
              </a:rPr>
              <a:t>st</a:t>
            </a:r>
            <a:r>
              <a:rPr lang="en-US" altLang="ko-KR" sz="1800" b="1">
                <a:cs typeface="Times New Roman" pitchFamily="18" charset="0"/>
              </a:rPr>
              <a:t> - 25</a:t>
            </a:r>
            <a:r>
              <a:rPr lang="en-US" altLang="ko-KR" sz="1800" b="1" baseline="30000">
                <a:cs typeface="Times New Roman" pitchFamily="18" charset="0"/>
              </a:rPr>
              <a:t>th</a:t>
            </a:r>
            <a:r>
              <a:rPr lang="sv-SE" altLang="ko-KR" sz="1800" b="1">
                <a:cs typeface="Times New Roman" pitchFamily="18" charset="0"/>
              </a:rPr>
              <a:t>, August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sv-SE" altLang="ko-KR" sz="1800" b="1">
                <a:cs typeface="Times New Roman" pitchFamily="18" charset="0"/>
              </a:rPr>
              <a:t>Agenda Item: 5.2.1.2.3.1</a:t>
            </a:r>
          </a:p>
          <a:p>
            <a:pPr>
              <a:spcBef>
                <a:spcPct val="0"/>
              </a:spcBef>
              <a:buFontTx/>
              <a:buNone/>
            </a:pPr>
            <a:endParaRPr lang="tr-TR" altLang="ko-KR" sz="1800">
              <a:latin typeface="Arial" charset="0"/>
              <a:cs typeface="Times New Roman" pitchFamily="18" charset="0"/>
            </a:endParaRPr>
          </a:p>
        </p:txBody>
      </p:sp>
      <p:sp>
        <p:nvSpPr>
          <p:cNvPr id="2053" name="직사각형 5"/>
          <p:cNvSpPr>
            <a:spLocks noChangeArrowheads="1"/>
          </p:cNvSpPr>
          <p:nvPr/>
        </p:nvSpPr>
        <p:spPr bwMode="auto">
          <a:xfrm>
            <a:off x="7620000" y="152400"/>
            <a:ext cx="13740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1800" b="1" dirty="0">
                <a:cs typeface="Times New Roman" pitchFamily="18" charset="0"/>
              </a:rPr>
              <a:t> </a:t>
            </a:r>
            <a:r>
              <a:rPr lang="en-GB" altLang="ko-KR" sz="1800" b="1" dirty="0" smtClean="0">
                <a:cs typeface="Times New Roman" pitchFamily="18" charset="0"/>
              </a:rPr>
              <a:t>R1-1714794</a:t>
            </a:r>
            <a:endParaRPr lang="ko-KR" altLang="en-US" sz="1800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191532" y="990600"/>
            <a:ext cx="8874210" cy="5334000"/>
          </a:xfrm>
        </p:spPr>
        <p:txBody>
          <a:bodyPr/>
          <a:lstStyle/>
          <a:p>
            <a:pPr lvl="0"/>
            <a:r>
              <a:rPr lang="en-GB" altLang="ko-KR" sz="2800" dirty="0" smtClean="0"/>
              <a:t>The working assumption on 2/3-OS </a:t>
            </a:r>
            <a:r>
              <a:rPr lang="en-GB" altLang="ko-KR" sz="2800" dirty="0" err="1"/>
              <a:t>sPUCCH</a:t>
            </a:r>
            <a:r>
              <a:rPr lang="en-GB" altLang="ko-KR" sz="2800" dirty="0"/>
              <a:t> for up to </a:t>
            </a:r>
            <a:r>
              <a:rPr lang="en-GB" altLang="ko-KR" sz="2800" dirty="0" smtClean="0"/>
              <a:t>2 bits HARQ-ACK </a:t>
            </a:r>
            <a:r>
              <a:rPr lang="en-GB" altLang="ko-KR" sz="2800" dirty="0"/>
              <a:t>is </a:t>
            </a:r>
            <a:r>
              <a:rPr lang="en-GB" altLang="ko-KR" sz="2800" dirty="0" smtClean="0"/>
              <a:t>confirmed.</a:t>
            </a:r>
            <a:endParaRPr lang="ko-KR" altLang="ko-KR" sz="1000" dirty="0"/>
          </a:p>
          <a:p>
            <a:pPr lvl="0"/>
            <a:r>
              <a:rPr lang="en-GB" altLang="ko-KR" sz="2800" dirty="0"/>
              <a:t>Hopping pattern for </a:t>
            </a:r>
            <a:r>
              <a:rPr lang="en-GB" altLang="ko-KR" sz="2800" dirty="0" smtClean="0"/>
              <a:t>3-OS </a:t>
            </a:r>
            <a:r>
              <a:rPr lang="en-GB" altLang="ko-KR" sz="2800" dirty="0" err="1" smtClean="0"/>
              <a:t>sPUCCH</a:t>
            </a:r>
            <a:r>
              <a:rPr lang="en-GB" altLang="ko-KR" sz="2800" dirty="0"/>
              <a:t> </a:t>
            </a:r>
            <a:r>
              <a:rPr lang="en-GB" altLang="ko-KR" sz="2800" dirty="0" smtClean="0"/>
              <a:t>(i.e., sTTI#0 and sTTI#5) is </a:t>
            </a:r>
            <a:r>
              <a:rPr lang="en-GB" altLang="ko-KR" sz="2800" dirty="0"/>
              <a:t>{</a:t>
            </a:r>
            <a:r>
              <a:rPr lang="en-GB" altLang="ko-KR" sz="2800" dirty="0" smtClean="0"/>
              <a:t>1|2</a:t>
            </a:r>
            <a:r>
              <a:rPr lang="en-GB" altLang="ko-KR" sz="2800" dirty="0"/>
              <a:t>} where </a:t>
            </a:r>
            <a:r>
              <a:rPr lang="en-GB" altLang="ko-KR" sz="2800" dirty="0" smtClean="0"/>
              <a:t>| </a:t>
            </a:r>
            <a:r>
              <a:rPr lang="en-GB" altLang="ko-KR" sz="2800" dirty="0"/>
              <a:t>is a hopping boundary.</a:t>
            </a:r>
            <a:endParaRPr lang="ko-KR" altLang="ko-KR" sz="1000" dirty="0"/>
          </a:p>
          <a:p>
            <a:endParaRPr lang="en-GB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6157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45662</TotalTime>
  <Words>79</Words>
  <Application>Microsoft Office PowerPoint</Application>
  <PresentationFormat>화면 슬라이드 쇼(4:3)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2/3-OS sPUCCH for up to 2 bits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admin</cp:lastModifiedBy>
  <cp:revision>1374</cp:revision>
  <dcterms:created xsi:type="dcterms:W3CDTF">2010-05-12T23:28:36Z</dcterms:created>
  <dcterms:modified xsi:type="dcterms:W3CDTF">2017-08-22T09:30:52Z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