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support of 1024QAM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Qualcomm, Huawei, HiSilicon, Ericsson, Dish, AT&amp;T, T-Mobile USA, KDDI, China Telecom, Deutsche Telekom, NTT DOCOMO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R1-1714779</a:t>
            </a:r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x-none" b="1" dirty="0"/>
              <a:t>3GPP TSG RAN WG1 Meeting #90</a:t>
            </a:r>
            <a:endParaRPr lang="en-US" b="1" dirty="0"/>
          </a:p>
          <a:p>
            <a:r>
              <a:rPr lang="en-US" b="1" dirty="0"/>
              <a:t>Prague, </a:t>
            </a:r>
            <a:r>
              <a:rPr lang="en-US" b="1" dirty="0" err="1"/>
              <a:t>Czechia</a:t>
            </a:r>
            <a:r>
              <a:rPr lang="en-US" b="1" dirty="0"/>
              <a:t>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GB" b="1" dirty="0"/>
              <a:t>5.2.5.1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Observations in RAN1#89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hangingPunct="0"/>
            <a:r>
              <a:rPr lang="en-GB" sz="3700" dirty="0"/>
              <a:t>In RAN1#89, the following observations regarding performance of 1024QAM for PDSCH were agreed:</a:t>
            </a:r>
            <a:endParaRPr lang="en-US" sz="3700" dirty="0"/>
          </a:p>
          <a:p>
            <a:pPr lvl="1" hangingPunct="0"/>
            <a:r>
              <a:rPr lang="en-GB" sz="3300" i="1" dirty="0"/>
              <a:t>With increased number of receiving antennas, the crossover SNR is decreased.</a:t>
            </a:r>
            <a:endParaRPr lang="en-US" sz="3300" dirty="0"/>
          </a:p>
          <a:p>
            <a:pPr lvl="1" hangingPunct="0"/>
            <a:r>
              <a:rPr lang="en-GB" sz="3300" i="1" dirty="0"/>
              <a:t>With increased TX/RX EVM, the crossover SNR is increased.</a:t>
            </a:r>
            <a:endParaRPr lang="en-US" sz="3300" dirty="0"/>
          </a:p>
          <a:p>
            <a:pPr lvl="1" hangingPunct="0"/>
            <a:r>
              <a:rPr lang="en-GB" sz="3300" i="1" dirty="0"/>
              <a:t>The gains provided by 1024QAM are higher in scenarios with LOS component.</a:t>
            </a:r>
            <a:endParaRPr lang="en-US" sz="3300" dirty="0"/>
          </a:p>
          <a:p>
            <a:pPr lvl="1" hangingPunct="0"/>
            <a:r>
              <a:rPr lang="en-GB" sz="3300" i="1" dirty="0"/>
              <a:t>The crossover SNR is lower for scenarios with LOS component.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TDL-A/B channel, 1024QAM provides performance gain of 3%~10% at 40dB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TDL-A/B channel, 1024QAM provides performance gain of 10%~22% at 35dB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2T8R under TDL-B/D channel, 1024QAM starts to provide performance gain at 24~28dB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TDL-D/E channel with correlated LOS, 1024QAM provides performance gain of 0-11% at 30dB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TDL-D/E channel with correlated LOS, 1024QAM provides performance gains of 11-16% at 30dB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TDL-D/E channel with uncorrelated LOS, 1024QAM provides performance gain of 0-19% at 30dB SNR for </a:t>
            </a:r>
            <a:r>
              <a:rPr lang="en-GB" sz="3300" i="1" dirty="0" err="1"/>
              <a:t>Tx</a:t>
            </a:r>
            <a:r>
              <a:rPr lang="en-GB" sz="3300" i="1" dirty="0"/>
              <a:t> EVM less than or equal to 2% 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TDL-D/E channel with uncorrelated LOS, 1024QAM provides performance gain of 8-22% at 30dB SNR  for </a:t>
            </a:r>
            <a:r>
              <a:rPr lang="en-GB" sz="3300" i="1" dirty="0" err="1"/>
              <a:t>Tx</a:t>
            </a:r>
            <a:r>
              <a:rPr lang="en-GB" sz="3300" i="1" dirty="0"/>
              <a:t> EVM less than or equal to 2% </a:t>
            </a:r>
            <a:endParaRPr lang="en-US" sz="3300" dirty="0"/>
          </a:p>
          <a:p>
            <a:pPr lvl="1" hangingPunct="0"/>
            <a:r>
              <a:rPr lang="en-GB" sz="3300" i="1" dirty="0"/>
              <a:t>For 2T2R and 2T4R TDL-D/E channel with uncorrelated LOS, 1024QAM provides performance gains of 16-22% gain at 35dB SNR</a:t>
            </a:r>
            <a:endParaRPr lang="en-US" sz="3300" dirty="0"/>
          </a:p>
          <a:p>
            <a:pPr lvl="1" hangingPunct="0"/>
            <a:r>
              <a:rPr lang="en-GB" sz="3300" i="1" dirty="0"/>
              <a:t>For 2T8R TDL-D channel, 1024QAM provides performance gains of 12.8%~21% at 35dB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 doesn’t provide performance gains over 256QAM when 2 MIMO layer for </a:t>
            </a:r>
            <a:r>
              <a:rPr lang="en-GB" sz="3300" i="1" dirty="0" err="1"/>
              <a:t>Tx</a:t>
            </a:r>
            <a:r>
              <a:rPr lang="en-GB" sz="3300" i="1" dirty="0"/>
              <a:t>/Rx EVMs of {3,1.5}%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 doesn’t provide performance gains over 256QAM when 2 MIMO layer for </a:t>
            </a:r>
            <a:r>
              <a:rPr lang="en-GB" sz="3300" i="1" dirty="0" err="1"/>
              <a:t>Tx</a:t>
            </a:r>
            <a:r>
              <a:rPr lang="en-GB" sz="3300" i="1" dirty="0"/>
              <a:t>/Rx EVMs of {3,3}%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1024QAM, the peak spectral efficiency of 1024QAM has not been observed for {3,1.5}% </a:t>
            </a:r>
            <a:r>
              <a:rPr lang="en-GB" sz="3300" i="1" dirty="0" err="1"/>
              <a:t>Tx</a:t>
            </a:r>
            <a:r>
              <a:rPr lang="en-GB" sz="3300" i="1" dirty="0"/>
              <a:t>/Rx</a:t>
            </a:r>
            <a:endParaRPr lang="en-US" sz="3300" dirty="0"/>
          </a:p>
          <a:p>
            <a:pPr marL="0" indent="0" hangingPunc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9177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RAN4 LS in TX/RX EVM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Also, RAN4 replied to the RAN1 LS on TX/RX EVM (R4-1706112) as follows:</a:t>
            </a:r>
            <a:endParaRPr lang="en-US" dirty="0"/>
          </a:p>
          <a:p>
            <a:pPr lvl="1" hangingPunct="0"/>
            <a:r>
              <a:rPr lang="en-GB" i="1" dirty="0"/>
              <a:t>[RAN4]: RAN4 recommends that following RX EVM could be assumed in the evaluation:</a:t>
            </a:r>
            <a:endParaRPr lang="en-US" dirty="0"/>
          </a:p>
          <a:p>
            <a:pPr lvl="1"/>
            <a:r>
              <a:rPr lang="en-GB" dirty="0"/>
              <a:t>2%-4% for typical UEs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GB" i="1" dirty="0"/>
              <a:t>1.5% to 2% for high end UEs</a:t>
            </a:r>
            <a:endParaRPr lang="en-US" dirty="0"/>
          </a:p>
          <a:p>
            <a:pPr lvl="1" hangingPunct="0"/>
            <a:r>
              <a:rPr lang="en-GB" i="1" dirty="0"/>
              <a:t>[RAN4]: RAN4 recommend that following TX EVM could be assumed in the evaluation:</a:t>
            </a:r>
            <a:endParaRPr lang="en-US" dirty="0"/>
          </a:p>
          <a:p>
            <a:pPr lvl="1"/>
            <a:r>
              <a:rPr lang="en-GB" i="1" dirty="0"/>
              <a:t>2.0%-2.5% could be assumed in the evaluation for below 3GHz</a:t>
            </a:r>
            <a:endParaRPr lang="en-US" dirty="0"/>
          </a:p>
          <a:p>
            <a:pPr lvl="1"/>
            <a:r>
              <a:rPr lang="en-GB" i="1" dirty="0"/>
              <a:t>2.0%-3.0% could be assumed in the evaluation for 3GHz-6GHz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207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Specify 1024QAM for PDSCH in Rel-15.</a:t>
            </a:r>
            <a:endParaRPr lang="en-GB" dirty="0"/>
          </a:p>
          <a:p>
            <a:pPr fontAlgn="base" hangingPunct="0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560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Times New Roman</vt:lpstr>
      <vt:lpstr>Office Theme</vt:lpstr>
      <vt:lpstr>WF on support of 1024QAM</vt:lpstr>
      <vt:lpstr>Background: Observations in RAN1#89</vt:lpstr>
      <vt:lpstr>Background: RAN4 LS in TX/RX EVM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28</cp:revision>
  <dcterms:created xsi:type="dcterms:W3CDTF">2017-05-15T09:46:56Z</dcterms:created>
  <dcterms:modified xsi:type="dcterms:W3CDTF">2017-08-22T09:20:52Z</dcterms:modified>
</cp:coreProperties>
</file>