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614" r:id="rId2"/>
    <p:sldId id="616" r:id="rId3"/>
    <p:sldId id="618" r:id="rId4"/>
  </p:sldIdLst>
  <p:sldSz cx="9144000" cy="6858000" type="screen4x3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1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anbyul Seo" initials="HB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008000"/>
    <a:srgbClr val="0000FF"/>
    <a:srgbClr val="003300"/>
    <a:srgbClr val="CC00CC"/>
    <a:srgbClr val="CC3300"/>
    <a:srgbClr val="FFCC00"/>
    <a:srgbClr val="00CC00"/>
    <a:srgbClr val="FF9900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41" autoAdjust="0"/>
    <p:restoredTop sz="98189" autoAdjust="0"/>
  </p:normalViewPr>
  <p:slideViewPr>
    <p:cSldViewPr showGuides="1">
      <p:cViewPr varScale="1">
        <p:scale>
          <a:sx n="116" d="100"/>
          <a:sy n="116" d="100"/>
        </p:scale>
        <p:origin x="1578" y="108"/>
      </p:cViewPr>
      <p:guideLst>
        <p:guide orient="horz" pos="431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76" d="100"/>
          <a:sy n="76" d="100"/>
        </p:scale>
        <p:origin x="-3330" y="-90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689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EB4C79-4D99-4CD6-A915-6D10C85E0EEB}" type="datetimeFigureOut">
              <a:rPr lang="ko-KR" altLang="en-US" smtClean="0"/>
              <a:pPr/>
              <a:t>2017-08-22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689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42BE9F-D60D-4BC8-B19D-227839A0928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60236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1964D8-98A7-42EA-8952-1A2C76F9624E}" type="datetimeFigureOut">
              <a:rPr lang="ko-KR" altLang="en-US" smtClean="0"/>
              <a:pPr/>
              <a:t>2017-08-22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3E0FD0-4B71-4284-804F-B4DBF084AE9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16578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C3D55A88-8938-4F57-9BDE-E04D387AE339}" type="slidenum">
              <a:rPr lang="zh-CN" altLang="en-US" smtClean="0">
                <a:latin typeface="Calibri" pitchFamily="34" charset="0"/>
              </a:rPr>
              <a:pPr/>
              <a:t>1</a:t>
            </a:fld>
            <a:endParaRPr lang="en-US" altLang="zh-CN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86017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1"/>
          <p:cNvSpPr>
            <a:spLocks noGrp="1"/>
          </p:cNvSpPr>
          <p:nvPr>
            <p:ph type="ctrTitle"/>
          </p:nvPr>
        </p:nvSpPr>
        <p:spPr>
          <a:xfrm>
            <a:off x="686027" y="2492897"/>
            <a:ext cx="7771947" cy="1469571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defRPr sz="4400" b="1">
                <a:latin typeface="돋움" pitchFamily="50" charset="-127"/>
                <a:ea typeface="돋움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1" name="부제목 2"/>
          <p:cNvSpPr>
            <a:spLocks noGrp="1"/>
          </p:cNvSpPr>
          <p:nvPr>
            <p:ph type="subTitle" idx="1"/>
          </p:nvPr>
        </p:nvSpPr>
        <p:spPr>
          <a:xfrm>
            <a:off x="1372054" y="4429132"/>
            <a:ext cx="6399893" cy="1209896"/>
          </a:xfrm>
          <a:prstGeom prst="rect">
            <a:avLst/>
          </a:prstGeom>
        </p:spPr>
        <p:txBody>
          <a:bodyPr lIns="68415" tIns="34208" rIns="68415" bIns="34208"/>
          <a:lstStyle>
            <a:lvl1pPr marL="0" indent="0" algn="ctr">
              <a:buNone/>
              <a:defRPr b="1">
                <a:latin typeface="돋움" pitchFamily="50" charset="-127"/>
                <a:ea typeface="돋움" pitchFamily="50" charset="-127"/>
              </a:defRPr>
            </a:lvl1pPr>
            <a:lvl2pPr marL="342077" indent="0" algn="ctr">
              <a:buNone/>
              <a:defRPr/>
            </a:lvl2pPr>
            <a:lvl3pPr marL="684154" indent="0" algn="ctr">
              <a:buNone/>
              <a:defRPr/>
            </a:lvl3pPr>
            <a:lvl4pPr marL="1026231" indent="0" algn="ctr">
              <a:buNone/>
              <a:defRPr/>
            </a:lvl4pPr>
            <a:lvl5pPr marL="1368308" indent="0" algn="ctr">
              <a:buNone/>
              <a:defRPr/>
            </a:lvl5pPr>
            <a:lvl6pPr marL="1710385" indent="0" algn="ctr">
              <a:buNone/>
              <a:defRPr/>
            </a:lvl6pPr>
            <a:lvl7pPr marL="2052462" indent="0" algn="ctr">
              <a:buNone/>
              <a:defRPr/>
            </a:lvl7pPr>
            <a:lvl8pPr marL="2394539" indent="0" algn="ctr">
              <a:buNone/>
              <a:defRPr/>
            </a:lvl8pPr>
            <a:lvl9pPr marL="2736616" indent="0" algn="ctr">
              <a:buNone/>
              <a:defRPr/>
            </a:lvl9pPr>
          </a:lstStyle>
          <a:p>
            <a:r>
              <a:rPr lang="ko-KR" altLang="en-US" dirty="0" smtClean="0"/>
              <a:t>마스터 부제목 스타일 편집</a:t>
            </a:r>
            <a:endParaRPr lang="ko-KR" altLang="en-US" dirty="0"/>
          </a:p>
        </p:txBody>
      </p:sp>
      <p:sp>
        <p:nvSpPr>
          <p:cNvPr id="12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돋움" pitchFamily="50" charset="-127"/>
                <a:ea typeface="돋움" pitchFamily="50" charset="-127"/>
              </a:defRPr>
            </a:lvl1pPr>
          </a:lstStyle>
          <a:p>
            <a:endParaRPr lang="ko-KR" altLang="en-US"/>
          </a:p>
        </p:txBody>
      </p:sp>
      <p:sp>
        <p:nvSpPr>
          <p:cNvPr id="13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돋움" pitchFamily="50" charset="-127"/>
                <a:ea typeface="돋움" pitchFamily="50" charset="-127"/>
              </a:defRPr>
            </a:lvl1pPr>
          </a:lstStyle>
          <a:p>
            <a:endParaRPr lang="ko-KR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456974" y="60098"/>
            <a:ext cx="8230053" cy="511383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defRPr sz="2400" b="1" baseline="0"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7" name="내용 개체 틀 2"/>
          <p:cNvSpPr>
            <a:spLocks noGrp="1"/>
          </p:cNvSpPr>
          <p:nvPr>
            <p:ph idx="1"/>
          </p:nvPr>
        </p:nvSpPr>
        <p:spPr>
          <a:xfrm>
            <a:off x="456974" y="908050"/>
            <a:ext cx="8230053" cy="5401270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buFont typeface="Wingdings" pitchFamily="2" charset="2"/>
              <a:buChar char="Ø"/>
              <a:defRPr sz="1800" baseline="0">
                <a:latin typeface="맑은 고딕" pitchFamily="50" charset="-127"/>
                <a:ea typeface="맑은 고딕" pitchFamily="50" charset="-127"/>
              </a:defRPr>
            </a:lvl1pPr>
            <a:lvl2pPr>
              <a:defRPr sz="1800" baseline="0">
                <a:latin typeface="맑은 고딕" pitchFamily="50" charset="-127"/>
                <a:ea typeface="맑은 고딕" pitchFamily="50" charset="-127"/>
              </a:defRPr>
            </a:lvl2pPr>
            <a:lvl3pPr>
              <a:buFont typeface="Wingdings" pitchFamily="2" charset="2"/>
              <a:buChar char="§"/>
              <a:defRPr sz="1800" baseline="0">
                <a:latin typeface="맑은 고딕" pitchFamily="50" charset="-127"/>
                <a:ea typeface="맑은 고딕" pitchFamily="50" charset="-127"/>
              </a:defRPr>
            </a:lvl3pPr>
            <a:lvl4pPr>
              <a:buFont typeface="Arial" pitchFamily="34" charset="0"/>
              <a:buChar char="•"/>
              <a:defRPr sz="18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8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18" name="Line 14"/>
          <p:cNvSpPr>
            <a:spLocks noChangeShapeType="1"/>
          </p:cNvSpPr>
          <p:nvPr userDrawn="1"/>
        </p:nvSpPr>
        <p:spPr bwMode="auto">
          <a:xfrm>
            <a:off x="0" y="534988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8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3501903" y="6500834"/>
            <a:ext cx="2133600" cy="238082"/>
          </a:xfrm>
        </p:spPr>
        <p:txBody>
          <a:bodyPr/>
          <a:lstStyle>
            <a:lvl1pPr algn="ctr">
              <a:defRPr sz="1200" b="1"/>
            </a:lvl1pPr>
          </a:lstStyle>
          <a:p>
            <a:fld id="{E667E36C-1A9B-4CB3-A131-4C3E309ED61B}" type="slidenum">
              <a:rPr lang="ko-KR" altLang="en-US" smtClean="0"/>
              <a:pPr/>
              <a:t>‹#›</a:t>
            </a:fld>
            <a:endParaRPr lang="en-US" altLang="ko-K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2" name="그림 11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3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4" name="TextBox 13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0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1" name="직사각형 10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2" name="직사각형 11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7" name="그룹 16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8" name="그림 17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9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20" name="TextBox 19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직사각형 6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9" name="그룹 8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0" name="그림 9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1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2" name="TextBox 11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5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직사각형 5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7" name="직사각형 6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2" name="그룹 11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3" name="그림 12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5" name="TextBox 14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50" r:id="rId3"/>
    <p:sldLayoutId id="2147483649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435225"/>
            <a:ext cx="7772400" cy="1470025"/>
          </a:xfrm>
        </p:spPr>
        <p:txBody>
          <a:bodyPr>
            <a:normAutofit/>
          </a:bodyPr>
          <a:lstStyle/>
          <a:p>
            <a:r>
              <a:rPr lang="en-US" altLang="ko-KR" sz="4000" dirty="0" smtClean="0">
                <a:latin typeface="Calibri" panose="020F0502020204030204" pitchFamily="34" charset="0"/>
                <a:ea typeface="굴림" charset="-127"/>
              </a:rPr>
              <a:t>WF </a:t>
            </a:r>
            <a:r>
              <a:rPr lang="en-US" altLang="ko-KR" sz="4000" dirty="0">
                <a:latin typeface="Calibri" panose="020F0502020204030204" pitchFamily="34" charset="0"/>
                <a:ea typeface="굴림" charset="-127"/>
              </a:rPr>
              <a:t>on SL TX power control for FeD2D</a:t>
            </a:r>
            <a:endParaRPr lang="en-US" altLang="zh-CN" sz="4000" dirty="0" smtClean="0"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pPr latinLnBrk="0"/>
            <a:r>
              <a:rPr lang="en-US" altLang="zh-CN" sz="2800" dirty="0" smtClean="0">
                <a:solidFill>
                  <a:schemeClr val="tx1"/>
                </a:solidFill>
                <a:latin typeface="Calibri" panose="020F0502020204030204" pitchFamily="34" charset="0"/>
                <a:cs typeface="Times New Roman" pitchFamily="18" charset="0"/>
              </a:rPr>
              <a:t>LG Electronics, ZTE, Intel</a:t>
            </a:r>
            <a:endParaRPr lang="en-US" altLang="zh-CN" sz="2800" dirty="0">
              <a:solidFill>
                <a:srgbClr val="A6A6A6"/>
              </a:solidFill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79266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ko-KR" b="1" dirty="0">
                <a:latin typeface="Calibri" pitchFamily="34" charset="0"/>
              </a:rPr>
              <a:t>3GPP TSG RAN WG1 Meeting #90</a:t>
            </a:r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				                     </a:t>
            </a:r>
            <a:r>
              <a:rPr lang="en-GB" altLang="ko-KR" b="1" dirty="0" smtClean="0">
                <a:latin typeface="Calibri" pitchFamily="34" charset="0"/>
                <a:cs typeface="Times New Roman" pitchFamily="18" charset="0"/>
              </a:rPr>
              <a:t>R1-1714736</a:t>
            </a:r>
            <a:endParaRPr lang="en-US" altLang="ko-KR" b="1" dirty="0">
              <a:latin typeface="Calibri" pitchFamily="34" charset="0"/>
              <a:cs typeface="Times New Roman" pitchFamily="18" charset="0"/>
            </a:endParaRPr>
          </a:p>
          <a:p>
            <a:r>
              <a:rPr lang="en-GB" altLang="ko-KR" b="1" dirty="0">
                <a:latin typeface="Calibri" panose="020F0502020204030204" pitchFamily="34" charset="0"/>
                <a:cs typeface="Calibri" panose="020F0502020204030204" pitchFamily="34" charset="0"/>
              </a:rPr>
              <a:t>Prague, Czech Republic, 21</a:t>
            </a:r>
            <a:r>
              <a:rPr lang="en-GB" altLang="ko-KR" b="1" baseline="30000" dirty="0">
                <a:latin typeface="Calibri" panose="020F0502020204030204" pitchFamily="34" charset="0"/>
                <a:cs typeface="Calibri" panose="020F0502020204030204" pitchFamily="34" charset="0"/>
              </a:rPr>
              <a:t>st</a:t>
            </a:r>
            <a:r>
              <a:rPr lang="en-GB" altLang="ko-KR" b="1" dirty="0">
                <a:latin typeface="Calibri" panose="020F0502020204030204" pitchFamily="34" charset="0"/>
                <a:cs typeface="Calibri" panose="020F0502020204030204" pitchFamily="34" charset="0"/>
              </a:rPr>
              <a:t> – 25</a:t>
            </a:r>
            <a:r>
              <a:rPr lang="en-GB" altLang="ko-KR" b="1" baseline="30000" dirty="0">
                <a:latin typeface="Calibri" panose="020F0502020204030204" pitchFamily="34" charset="0"/>
                <a:cs typeface="Calibri" panose="020F0502020204030204" pitchFamily="34" charset="0"/>
              </a:rPr>
              <a:t>th</a:t>
            </a:r>
            <a:r>
              <a:rPr lang="en-GB" altLang="ko-KR" b="1" dirty="0">
                <a:latin typeface="Calibri" panose="020F0502020204030204" pitchFamily="34" charset="0"/>
                <a:cs typeface="Calibri" panose="020F0502020204030204" pitchFamily="34" charset="0"/>
              </a:rPr>
              <a:t> Aug 2017</a:t>
            </a:r>
            <a:endParaRPr lang="ko-KR" altLang="ko-KR" b="1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24805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ko-KR" dirty="0">
                <a:latin typeface="Calibri" panose="020F0502020204030204" pitchFamily="34" charset="0"/>
              </a:rPr>
              <a:t>Agenda item: </a:t>
            </a:r>
            <a:r>
              <a:rPr lang="en-US" altLang="ko-KR" dirty="0" smtClean="0">
                <a:latin typeface="Calibri" pitchFamily="34" charset="0"/>
              </a:rPr>
              <a:t>5.2.9.2.3.3</a:t>
            </a:r>
            <a:endParaRPr lang="en-US" altLang="ko-KR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2693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>
                <a:latin typeface="Calibri" panose="020F0502020204030204" pitchFamily="34" charset="0"/>
              </a:rPr>
              <a:t>Background</a:t>
            </a:r>
            <a:endParaRPr lang="ko-KR" altLang="en-US" sz="2800" dirty="0">
              <a:latin typeface="Calibri" panose="020F050202020403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6974" y="908050"/>
            <a:ext cx="8230053" cy="5689302"/>
          </a:xfrm>
        </p:spPr>
        <p:txBody>
          <a:bodyPr>
            <a:noAutofit/>
          </a:bodyPr>
          <a:lstStyle/>
          <a:p>
            <a:pPr algn="just">
              <a:buFont typeface="Wingdings" panose="05000000000000000000" pitchFamily="2" charset="2"/>
              <a:buChar char="l"/>
            </a:pPr>
            <a:r>
              <a:rPr lang="en-US" altLang="ko-KR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In RAN1#89, the following agreements were </a:t>
            </a:r>
            <a:r>
              <a:rPr lang="en-US" altLang="ko-KR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made with regard to </a:t>
            </a:r>
            <a:r>
              <a:rPr lang="en-US" altLang="ko-KR" sz="2000" dirty="0" err="1" smtClean="0">
                <a:latin typeface="Calibri" panose="020F0502020204030204" pitchFamily="34" charset="0"/>
                <a:cs typeface="Times New Roman" panose="02020603050405020304" pitchFamily="18" charset="0"/>
              </a:rPr>
              <a:t>sidelink</a:t>
            </a:r>
            <a:r>
              <a:rPr lang="en-US" altLang="ko-KR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 power control aspect for FeD2D:</a:t>
            </a:r>
            <a:endParaRPr lang="en-GB" altLang="ko-KR" dirty="0">
              <a:latin typeface="Calibri" panose="020F0502020204030204" pitchFamily="34" charset="0"/>
            </a:endParaRPr>
          </a:p>
          <a:p>
            <a:pPr lvl="1" algn="just" fontAlgn="base"/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For </a:t>
            </a:r>
            <a:r>
              <a:rPr lang="en-US" altLang="ko-KR" dirty="0" err="1">
                <a:latin typeface="Calibri" panose="020F0502020204030204" pitchFamily="34" charset="0"/>
                <a:cs typeface="Times New Roman" panose="02020603050405020304" pitchFamily="18" charset="0"/>
              </a:rPr>
              <a:t>sidelink</a:t>
            </a:r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 power control for FeD2D, unless instructed by TPC command from the </a:t>
            </a:r>
            <a:r>
              <a:rPr lang="en-US" altLang="ko-KR" dirty="0" err="1">
                <a:latin typeface="Calibri" panose="020F0502020204030204" pitchFamily="34" charset="0"/>
                <a:cs typeface="Times New Roman" panose="02020603050405020304" pitchFamily="18" charset="0"/>
              </a:rPr>
              <a:t>eNB</a:t>
            </a:r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, the UE transmits at a power no larger than the calculated power based on open loop power control between the UE and the </a:t>
            </a:r>
            <a:r>
              <a:rPr lang="en-US" altLang="ko-KR" dirty="0" err="1">
                <a:latin typeface="Calibri" panose="020F0502020204030204" pitchFamily="34" charset="0"/>
                <a:cs typeface="Times New Roman" panose="02020603050405020304" pitchFamily="18" charset="0"/>
              </a:rPr>
              <a:t>eNB</a:t>
            </a:r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 as described in Section 14.1.1.5 of TS 36.213</a:t>
            </a:r>
            <a:endParaRPr lang="ko-KR" altLang="ko-KR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2" algn="just" fontAlgn="base">
              <a:buFont typeface="Arial" panose="020B0604020202020204" pitchFamily="34" charset="0"/>
              <a:buChar char="•"/>
            </a:pPr>
            <a:r>
              <a:rPr lang="en-US" altLang="ko-KR" dirty="0">
                <a:latin typeface="Calibri" panose="020F0502020204030204" pitchFamily="34" charset="0"/>
              </a:rPr>
              <a:t>Maximum power of </a:t>
            </a:r>
            <a:r>
              <a:rPr lang="en-US" altLang="ko-KR" dirty="0" err="1">
                <a:latin typeface="Calibri" panose="020F0502020204030204" pitchFamily="34" charset="0"/>
              </a:rPr>
              <a:t>sidelink</a:t>
            </a:r>
            <a:r>
              <a:rPr lang="en-US" altLang="ko-KR" dirty="0">
                <a:latin typeface="Calibri" panose="020F0502020204030204" pitchFamily="34" charset="0"/>
              </a:rPr>
              <a:t> transmission, and open loop power control parameters (P0, alpha) are configured by </a:t>
            </a:r>
            <a:r>
              <a:rPr lang="en-US" altLang="ko-KR" dirty="0" err="1">
                <a:latin typeface="Calibri" panose="020F0502020204030204" pitchFamily="34" charset="0"/>
              </a:rPr>
              <a:t>eNB</a:t>
            </a:r>
            <a:r>
              <a:rPr lang="en-US" altLang="ko-KR" dirty="0">
                <a:latin typeface="Calibri" panose="020F0502020204030204" pitchFamily="34" charset="0"/>
              </a:rPr>
              <a:t>.</a:t>
            </a:r>
            <a:endParaRPr lang="ko-KR" altLang="ko-KR">
              <a:latin typeface="Calibri" panose="020F0502020204030204" pitchFamily="34" charset="0"/>
            </a:endParaRPr>
          </a:p>
          <a:p>
            <a:pPr lvl="2" algn="just" fontAlgn="base">
              <a:buFont typeface="Arial" panose="020B0604020202020204" pitchFamily="34" charset="0"/>
              <a:buChar char="•"/>
            </a:pPr>
            <a:r>
              <a:rPr lang="en-US" altLang="ko-KR" dirty="0">
                <a:latin typeface="Calibri" panose="020F0502020204030204" pitchFamily="34" charset="0"/>
              </a:rPr>
              <a:t>For out of coverage operation power control parameters (P0, alpha = 0) can be pre-configured</a:t>
            </a:r>
            <a:endParaRPr lang="ko-KR" altLang="ko-KR">
              <a:latin typeface="Calibri" panose="020F0502020204030204" pitchFamily="34" charset="0"/>
            </a:endParaRPr>
          </a:p>
          <a:p>
            <a:pPr lvl="2" algn="just" fontAlgn="base">
              <a:buFont typeface="Arial" panose="020B0604020202020204" pitchFamily="34" charset="0"/>
              <a:buChar char="•"/>
            </a:pPr>
            <a:r>
              <a:rPr lang="en-US" altLang="ko-KR" dirty="0">
                <a:latin typeface="Calibri" panose="020F0502020204030204" pitchFamily="34" charset="0"/>
              </a:rPr>
              <a:t>FFS if UE is not required to monitor DL</a:t>
            </a:r>
            <a:endParaRPr lang="ko-KR" altLang="ko-KR">
              <a:latin typeface="Calibri" panose="020F0502020204030204" pitchFamily="34" charset="0"/>
            </a:endParaRPr>
          </a:p>
          <a:p>
            <a:pPr lvl="1" algn="just" fontAlgn="base"/>
            <a:r>
              <a:rPr lang="en-US" altLang="ko-KR" b="1" dirty="0" smtClean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UE </a:t>
            </a:r>
            <a:r>
              <a:rPr lang="en-US" altLang="ko-KR" b="1" dirty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can set transmit power below the upper limit based on UE-UE channel propagation conditions</a:t>
            </a:r>
            <a:endParaRPr lang="ko-KR" altLang="ko-KR" b="1">
              <a:solidFill>
                <a:srgbClr val="FF000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2" algn="just" fontAlgn="base">
              <a:buFont typeface="Arial" panose="020B0604020202020204" pitchFamily="34" charset="0"/>
              <a:buChar char="•"/>
            </a:pPr>
            <a:r>
              <a:rPr lang="en-US" altLang="ko-KR" b="1" dirty="0">
                <a:solidFill>
                  <a:srgbClr val="FF0000"/>
                </a:solidFill>
                <a:latin typeface="Calibri" panose="020F0502020204030204" pitchFamily="34" charset="0"/>
              </a:rPr>
              <a:t>FFS details and specification impact (e.g. whether the power setting can be up to UE implementation or mandated by specification)</a:t>
            </a:r>
            <a:endParaRPr lang="ko-KR" altLang="ko-KR" b="1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 lvl="1" algn="just" fontAlgn="base"/>
            <a:endParaRPr lang="ko-KR" altLang="ko-KR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1575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>
                <a:latin typeface="Calibri" panose="020F0502020204030204" pitchFamily="34" charset="0"/>
              </a:rPr>
              <a:t>Proposals</a:t>
            </a:r>
            <a:endParaRPr lang="ko-KR" altLang="en-US" sz="2800" dirty="0">
              <a:latin typeface="Calibri" panose="020F050202020403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6974" y="908050"/>
            <a:ext cx="8230053" cy="5689302"/>
          </a:xfrm>
        </p:spPr>
        <p:txBody>
          <a:bodyPr>
            <a:noAutofit/>
          </a:bodyPr>
          <a:lstStyle/>
          <a:p>
            <a:pPr marL="342900" lvl="1" indent="-342900" algn="just">
              <a:buFont typeface="Wingdings" pitchFamily="2" charset="2"/>
              <a:buChar char="l"/>
            </a:pPr>
            <a:r>
              <a:rPr lang="en-US" altLang="ko-KR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The </a:t>
            </a:r>
            <a:r>
              <a:rPr lang="en-US" altLang="ko-KR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exact SL TX power setting </a:t>
            </a:r>
            <a:r>
              <a:rPr lang="en-US" altLang="ko-KR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under </a:t>
            </a:r>
            <a:r>
              <a:rPr lang="en-US" altLang="ko-KR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the upper bound is up to UE </a:t>
            </a:r>
            <a:r>
              <a:rPr lang="en-US" altLang="ko-KR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implementation.</a:t>
            </a:r>
          </a:p>
          <a:p>
            <a:pPr lvl="1" algn="just"/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e.g., UE-UE </a:t>
            </a:r>
            <a:r>
              <a:rPr lang="en-US" altLang="ko-KR" dirty="0" err="1">
                <a:latin typeface="Calibri" panose="020F0502020204030204" pitchFamily="34" charset="0"/>
                <a:cs typeface="Times New Roman" panose="02020603050405020304" pitchFamily="18" charset="0"/>
              </a:rPr>
              <a:t>pathloss</a:t>
            </a:r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 is taken into account in </a:t>
            </a:r>
            <a:r>
              <a:rPr lang="en-US" altLang="ko-KR" dirty="0" err="1">
                <a:latin typeface="Calibri" panose="020F0502020204030204" pitchFamily="34" charset="0"/>
                <a:cs typeface="Times New Roman" panose="02020603050405020304" pitchFamily="18" charset="0"/>
              </a:rPr>
              <a:t>sidelink</a:t>
            </a:r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 transmit power by UE implementation</a:t>
            </a:r>
          </a:p>
          <a:p>
            <a:pPr marL="342900" lvl="1" indent="-342900" algn="just">
              <a:buFont typeface="Wingdings" pitchFamily="2" charset="2"/>
              <a:buChar char="l"/>
            </a:pPr>
            <a:r>
              <a:rPr lang="en-US" altLang="ko-KR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SL-RSRP is used to estimate </a:t>
            </a:r>
            <a:r>
              <a:rPr lang="en-US" altLang="ko-KR" sz="2000" dirty="0" err="1" smtClean="0">
                <a:latin typeface="Calibri" panose="020F0502020204030204" pitchFamily="34" charset="0"/>
                <a:cs typeface="Times New Roman" panose="02020603050405020304" pitchFamily="18" charset="0"/>
              </a:rPr>
              <a:t>sidelink</a:t>
            </a:r>
            <a:r>
              <a:rPr lang="en-US" altLang="ko-KR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ko-KR" sz="2000" dirty="0" err="1" smtClean="0">
                <a:latin typeface="Calibri" panose="020F0502020204030204" pitchFamily="34" charset="0"/>
                <a:cs typeface="Times New Roman" panose="02020603050405020304" pitchFamily="18" charset="0"/>
              </a:rPr>
              <a:t>pathloss</a:t>
            </a:r>
            <a:r>
              <a:rPr lang="en-US" altLang="ko-KR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lvl="1" algn="just"/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FFS whether </a:t>
            </a:r>
            <a:r>
              <a:rPr lang="en-US" altLang="ko-KR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SL-RSRP </a:t>
            </a:r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is based on DM-RS of discovery or another </a:t>
            </a:r>
            <a:r>
              <a:rPr lang="en-US" altLang="ko-KR" dirty="0" err="1">
                <a:latin typeface="Calibri" panose="020F0502020204030204" pitchFamily="34" charset="0"/>
                <a:cs typeface="Times New Roman" panose="02020603050405020304" pitchFamily="18" charset="0"/>
              </a:rPr>
              <a:t>sidelink</a:t>
            </a:r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 channel (e.g., PSSCH/PSCCH)</a:t>
            </a:r>
          </a:p>
          <a:p>
            <a:pPr lvl="1" algn="just"/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FFS mechanism to know TX power level for </a:t>
            </a:r>
            <a:r>
              <a:rPr lang="en-US" altLang="ko-KR" dirty="0" err="1">
                <a:latin typeface="Calibri" panose="020F0502020204030204" pitchFamily="34" charset="0"/>
                <a:cs typeface="Times New Roman" panose="02020603050405020304" pitchFamily="18" charset="0"/>
              </a:rPr>
              <a:t>sidelink</a:t>
            </a:r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ko-KR" dirty="0" err="1">
                <a:latin typeface="Calibri" panose="020F0502020204030204" pitchFamily="34" charset="0"/>
                <a:cs typeface="Times New Roman" panose="02020603050405020304" pitchFamily="18" charset="0"/>
              </a:rPr>
              <a:t>pathloss</a:t>
            </a:r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 measurement</a:t>
            </a:r>
            <a:endParaRPr lang="ko-KR" altLang="ko-KR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ü"/>
            </a:pPr>
            <a:endParaRPr lang="ko-KR" altLang="ko-KR" sz="16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0022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solidFill>
            <a:schemeClr val="bg1"/>
          </a:solidFill>
        </a:ln>
        <a:effectLst>
          <a:outerShdw blurRad="63500" sx="102000" sy="102000" algn="ctr" rotWithShape="0">
            <a:prstClr val="black">
              <a:alpha val="4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23684</TotalTime>
  <Words>249</Words>
  <Application>Microsoft Office PowerPoint</Application>
  <PresentationFormat>화면 슬라이드 쇼(4:3)</PresentationFormat>
  <Paragraphs>20</Paragraphs>
  <Slides>3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3" baseType="lpstr">
      <vt:lpstr>宋体</vt:lpstr>
      <vt:lpstr>굴림</vt:lpstr>
      <vt:lpstr>돋움</vt:lpstr>
      <vt:lpstr>맑은 고딕</vt:lpstr>
      <vt:lpstr>Arial</vt:lpstr>
      <vt:lpstr>Calibri</vt:lpstr>
      <vt:lpstr>Palatino Linotype</vt:lpstr>
      <vt:lpstr>Times New Roman</vt:lpstr>
      <vt:lpstr>Wingdings</vt:lpstr>
      <vt:lpstr>Office 테마</vt:lpstr>
      <vt:lpstr>WF on SL TX power control for FeD2D</vt:lpstr>
      <vt:lpstr>Background</vt:lpstr>
      <vt:lpstr>Proposals</vt:lpstr>
    </vt:vector>
  </TitlesOfParts>
  <Company>NEX Edition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채혁진/선임연구원/차세대표준(연)ACS팀(hyukjin.chae@lge.com)</dc:creator>
  <cp:lastModifiedBy>Seungmin Lee</cp:lastModifiedBy>
  <cp:revision>1892</cp:revision>
  <dcterms:created xsi:type="dcterms:W3CDTF">2011-09-26T04:10:00Z</dcterms:created>
  <dcterms:modified xsi:type="dcterms:W3CDTF">2017-08-22T09:22:37Z</dcterms:modified>
</cp:coreProperties>
</file>