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386" y="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handling collisions of SL RX and DL RX for remote UE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Intel, Sony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#90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R1-1714735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21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– 25</a:t>
            </a:r>
            <a:r>
              <a:rPr lang="en-GB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Aug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4805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5.2.9.2.3.1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In RAN1#89, the following agreements were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made with regard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altLang="ko-KR" sz="2000" dirty="0" err="1" smtClean="0">
                <a:latin typeface="Calibri" panose="020F0502020204030204" pitchFamily="34" charset="0"/>
                <a:cs typeface="Times New Roman" panose="02020603050405020304" pitchFamily="18" charset="0"/>
              </a:rPr>
              <a:t>sidelink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UE-to-NW relaying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aspect for FeD2D:</a:t>
            </a:r>
          </a:p>
          <a:p>
            <a:pPr lvl="1" algn="just" fontAlgn="base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Study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further whether and how to limit collisions of SL TX/RX and UL TX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/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Study further whether and how to limit collisions of DL RX and SL RX for Remote UE</a:t>
            </a:r>
            <a:endParaRPr lang="ko-KR" altLang="ko-KR" b="1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 fontAlgn="base">
              <a:buFont typeface="Arial" panose="020B0604020202020204" pitchFamily="34" charset="0"/>
              <a:buChar char="•"/>
            </a:pPr>
            <a:endParaRPr lang="ko-KR" altLang="ko-KR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To avoid collisions of SL RX and DL RX from the perspective of remote UE,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eNB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can configure the resources where the remote UE can stop SL RX and perform DL RX.</a:t>
            </a: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whether it depends on UE capability of having separate RX chains for SL and DL.</a:t>
            </a:r>
          </a:p>
          <a:p>
            <a:pPr lvl="1" algn="just"/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23620</TotalTime>
  <Words>135</Words>
  <Application>Microsoft Office PowerPoint</Application>
  <PresentationFormat>화면 슬라이드 쇼(4:3)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handling collisions of SL RX and DL RX for remote UE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1889</cp:revision>
  <dcterms:created xsi:type="dcterms:W3CDTF">2011-09-26T04:10:00Z</dcterms:created>
  <dcterms:modified xsi:type="dcterms:W3CDTF">2017-08-22T09:22:35Z</dcterms:modified>
</cp:coreProperties>
</file>