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56" r:id="rId2"/>
    <p:sldId id="283" r:id="rId3"/>
    <p:sldId id="288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9" autoAdjust="0"/>
    <p:restoredTop sz="96429" autoAdjust="0"/>
  </p:normalViewPr>
  <p:slideViewPr>
    <p:cSldViewPr>
      <p:cViewPr varScale="1">
        <p:scale>
          <a:sx n="72" d="100"/>
          <a:sy n="72" d="100"/>
        </p:scale>
        <p:origin x="984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8/22/2017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17F4CE-FA51-49B1-BBC3-5FC1B3F58E91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6406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altLang="ko-KR" dirty="0"/>
              <a:t>WF on PRACH Preamble Format for Short sequence with Option 1</a:t>
            </a:r>
            <a:endParaRPr lang="en-US" alt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</a:t>
            </a:r>
            <a:r>
              <a:rPr lang="en-US" altLang="en-US" sz="2800" smtClean="0">
                <a:solidFill>
                  <a:schemeClr val="tx1"/>
                </a:solidFill>
              </a:rPr>
              <a:t>ZTE, NTT DOCOMO 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dirty="0" smtClean="0"/>
              <a:t>R1-1714729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8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664797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RAN1 </a:t>
            </a:r>
            <a:r>
              <a:rPr kumimoji="1" lang="en-US" altLang="ja-JP" sz="2000" dirty="0" smtClean="0"/>
              <a:t>#90</a:t>
            </a:r>
            <a:r>
              <a:rPr kumimoji="1" lang="en-US" altLang="ja-JP" sz="2000" dirty="0"/>
              <a:t>	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Prague, Czech Republic</a:t>
            </a:r>
            <a:r>
              <a:rPr lang="en-GB" altLang="ko-KR" sz="2000" dirty="0" smtClean="0"/>
              <a:t> 21</a:t>
            </a:r>
            <a:r>
              <a:rPr lang="en-GB" altLang="ko-KR" sz="2000" baseline="30000" dirty="0" smtClean="0"/>
              <a:t>st</a:t>
            </a:r>
            <a:r>
              <a:rPr lang="en-GB" altLang="ko-KR" sz="2000" dirty="0" smtClean="0"/>
              <a:t> </a:t>
            </a:r>
            <a:r>
              <a:rPr lang="en-GB" altLang="ko-KR" sz="2000" dirty="0"/>
              <a:t>– </a:t>
            </a:r>
            <a:r>
              <a:rPr lang="en-GB" altLang="ko-KR" sz="2000" dirty="0" smtClean="0"/>
              <a:t>25</a:t>
            </a:r>
            <a:r>
              <a:rPr lang="en-GB" altLang="ko-KR" sz="2000" baseline="30000" dirty="0" smtClean="0"/>
              <a:t>th</a:t>
            </a:r>
            <a:r>
              <a:rPr lang="en-GB" altLang="ko-KR" sz="2000" dirty="0" smtClean="0"/>
              <a:t>  August </a:t>
            </a:r>
            <a:r>
              <a:rPr lang="en-GB" altLang="ko-KR" sz="2000" dirty="0"/>
              <a:t>2017</a:t>
            </a:r>
            <a:endParaRPr kumimoji="1" lang="en-US" altLang="ja-JP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lang="en-US" altLang="ko-KR" sz="2000" dirty="0"/>
              <a:t>6.1.1.4.1</a:t>
            </a:r>
            <a:endParaRPr kumimoji="1" lang="ja-JP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60950"/>
          </a:xfrm>
        </p:spPr>
        <p:txBody>
          <a:bodyPr/>
          <a:lstStyle/>
          <a:p>
            <a:pPr marL="0" indent="0">
              <a:buNone/>
            </a:pPr>
            <a:r>
              <a:rPr lang="en-US" altLang="ko-KR" sz="1800" b="1" u="sng" dirty="0"/>
              <a:t>Agreement : (RAN1 NRAH#2</a:t>
            </a:r>
            <a:r>
              <a:rPr lang="en-US" altLang="ko-KR" sz="1800" b="1" u="sng" dirty="0" smtClean="0"/>
              <a:t>)</a:t>
            </a:r>
          </a:p>
          <a:p>
            <a:r>
              <a:rPr lang="en-US" altLang="ko-KR" sz="1800" dirty="0" smtClean="0"/>
              <a:t>For </a:t>
            </a:r>
            <a:r>
              <a:rPr lang="en-US" altLang="ko-KR" sz="1800" dirty="0"/>
              <a:t>15 kHz subcarrier spacing,</a:t>
            </a:r>
          </a:p>
          <a:p>
            <a:pPr lvl="1"/>
            <a:r>
              <a:rPr lang="en-US" altLang="ko-KR" sz="1400" dirty="0" smtClean="0"/>
              <a:t>Agree </a:t>
            </a:r>
            <a:r>
              <a:rPr lang="en-US" altLang="ko-KR" sz="1400" dirty="0"/>
              <a:t>on following preamble formats A2, A3, B4</a:t>
            </a:r>
          </a:p>
          <a:p>
            <a:pPr lvl="1"/>
            <a:r>
              <a:rPr lang="en-US" altLang="ko-KR" sz="1400" dirty="0" smtClean="0"/>
              <a:t>Working </a:t>
            </a:r>
            <a:r>
              <a:rPr lang="en-US" altLang="ko-KR" sz="1400" dirty="0"/>
              <a:t>assumption on following preamble formats A0, A1, B0, B1, B2, B3, C0, C1</a:t>
            </a:r>
          </a:p>
          <a:p>
            <a:pPr lvl="1"/>
            <a:endParaRPr lang="en-US" altLang="ko-KR" sz="1400" dirty="0" smtClean="0"/>
          </a:p>
          <a:p>
            <a:endParaRPr lang="en-US" altLang="ko-KR" sz="1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0234106"/>
              </p:ext>
            </p:extLst>
          </p:nvPr>
        </p:nvGraphicFramePr>
        <p:xfrm>
          <a:off x="762000" y="2672858"/>
          <a:ext cx="7620000" cy="3042142"/>
        </p:xfrm>
        <a:graphic>
          <a:graphicData uri="http://schemas.openxmlformats.org/drawingml/2006/table">
            <a:tbl>
              <a:tblPr/>
              <a:tblGrid>
                <a:gridCol w="304679"/>
                <a:gridCol w="481200"/>
                <a:gridCol w="481200"/>
                <a:gridCol w="437674"/>
                <a:gridCol w="437674"/>
                <a:gridCol w="596058"/>
                <a:gridCol w="600290"/>
                <a:gridCol w="683109"/>
                <a:gridCol w="1799058"/>
                <a:gridCol w="1799058"/>
              </a:tblGrid>
              <a:tr h="557199">
                <a:tc gridSpan="2"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Preamble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format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# of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Sequence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TCP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TSEQ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TGP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Path profile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(Ts)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Path profile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(us)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Maximum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Cell radius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(meter)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Use case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</a:tr>
              <a:tr h="373697">
                <a:tc rowSpan="4"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A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144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2048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48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1.56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469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TA is already known or Very small cell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</a:tr>
              <a:tr h="1930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288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4096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96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3.13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938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Small cell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</a:tr>
              <a:tr h="1930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576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8192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144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4.69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2,109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Normal cell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</a:tr>
              <a:tr h="1930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6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864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12288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144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4.69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3,516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Normal cell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</a:tr>
              <a:tr h="373697">
                <a:tc rowSpan="5"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B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144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2048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48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1.56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469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TA is already known or Very small cell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</a:tr>
              <a:tr h="1930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192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4096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96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96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3.13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469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Small cell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</a:tr>
              <a:tr h="1930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360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8192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216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144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4.69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1,055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Normal cell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</a:tr>
              <a:tr h="1930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6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504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12288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360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144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4.69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1,758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Normal cell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</a:tr>
              <a:tr h="1930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12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936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24576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792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144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4.69 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3,867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Normal cell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/>
                    </a:solidFill>
                  </a:tcPr>
                </a:tc>
              </a:tr>
              <a:tr h="193061">
                <a:tc rowSpan="2"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1240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2048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144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4.69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5300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Normal cell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930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1384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4096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144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4.69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6000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 algn="ctr" fontAlgn="ctr" latinLnBrk="1"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Normal cell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4445" marR="4445" marT="444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105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600" dirty="0" smtClean="0"/>
              <a:t>At least confirm the working assumption for </a:t>
            </a:r>
            <a:r>
              <a:rPr lang="en-US" altLang="ko-KR" sz="1600" dirty="0"/>
              <a:t>preamble formats A0, A1, </a:t>
            </a:r>
            <a:r>
              <a:rPr lang="en-US" altLang="ko-KR" sz="1600" dirty="0" smtClean="0"/>
              <a:t>B1</a:t>
            </a:r>
            <a:r>
              <a:rPr lang="en-US" altLang="ko-KR" sz="1600" dirty="0"/>
              <a:t>, B2, </a:t>
            </a:r>
            <a:r>
              <a:rPr lang="en-US" altLang="ko-KR" sz="1600" dirty="0" smtClean="0"/>
              <a:t>B3.</a:t>
            </a:r>
          </a:p>
          <a:p>
            <a:r>
              <a:rPr lang="en-US" altLang="ko-KR" sz="1600" dirty="0" smtClean="0"/>
              <a:t>Not define preamble format B0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4670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14241</TotalTime>
  <Words>251</Words>
  <Application>Microsoft Office PowerPoint</Application>
  <PresentationFormat>화면 슬라이드 쇼(4:3)</PresentationFormat>
  <Paragraphs>135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MS Mincho</vt:lpstr>
      <vt:lpstr>ＭＳ Ｐゴシック</vt:lpstr>
      <vt:lpstr>굴림</vt:lpstr>
      <vt:lpstr>맑은 고딕</vt:lpstr>
      <vt:lpstr>바탕</vt:lpstr>
      <vt:lpstr>Arial</vt:lpstr>
      <vt:lpstr>Calibri</vt:lpstr>
      <vt:lpstr>Times</vt:lpstr>
      <vt:lpstr>Times New Roman</vt:lpstr>
      <vt:lpstr>Office Theme</vt:lpstr>
      <vt:lpstr>WF on PRACH Preamble Format for Short sequence with Option 1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Indication Method  for Half Radio Frame Interval</dc:title>
  <dc:creator/>
  <cp:lastModifiedBy>고현수/책임연구원/차세대표준(연)ACS팀(hyunsoo.ko@lge.com)</cp:lastModifiedBy>
  <cp:revision>650</cp:revision>
  <dcterms:created xsi:type="dcterms:W3CDTF">2014-02-12T17:53:51Z</dcterms:created>
  <dcterms:modified xsi:type="dcterms:W3CDTF">2017-08-22T07:03:14Z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