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Way Forward on </a:t>
            </a:r>
            <a:r>
              <a:rPr lang="sv-SE" dirty="0" err="1"/>
              <a:t>considerations</a:t>
            </a:r>
            <a:r>
              <a:rPr lang="sv-SE" dirty="0"/>
              <a:t> for NPUSCH in NB-</a:t>
            </a:r>
            <a:r>
              <a:rPr lang="sv-SE" dirty="0" err="1"/>
              <a:t>IoT</a:t>
            </a:r>
            <a:r>
              <a:rPr lang="sv-SE" dirty="0"/>
              <a:t> TDD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#90</a:t>
            </a:r>
          </a:p>
          <a:p>
            <a:r>
              <a:rPr lang="en-CA" altLang="zh-CN" dirty="0">
                <a:latin typeface="Calibri" pitchFamily="34" charset="0"/>
                <a:cs typeface="Times New Roman" pitchFamily="18" charset="0"/>
              </a:rPr>
              <a:t>Prague, Czech Republic, 21</a:t>
            </a:r>
            <a:r>
              <a:rPr lang="en-CA" altLang="zh-CN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CA" altLang="zh-CN" dirty="0">
                <a:latin typeface="Calibri" pitchFamily="34" charset="0"/>
                <a:cs typeface="Times New Roman" pitchFamily="18" charset="0"/>
              </a:rPr>
              <a:t> – 25</a:t>
            </a:r>
            <a:r>
              <a:rPr lang="en-CA" altLang="zh-CN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CA" altLang="zh-CN" dirty="0">
                <a:latin typeface="Calibri" pitchFamily="34" charset="0"/>
                <a:cs typeface="Times New Roman" pitchFamily="18" charset="0"/>
              </a:rPr>
              <a:t> August 2017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5.2.7.6</a:t>
            </a: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548730" y="291366"/>
            <a:ext cx="14053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R1-1714617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204127"/>
            <a:ext cx="10515600" cy="540639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 LTE TDD Uplink-downlink configurations are as follows: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sv-SE" dirty="0"/>
          </a:p>
          <a:p>
            <a:pPr marL="0" indent="0">
              <a:buNone/>
            </a:pPr>
            <a:endParaRPr lang="en-US" dirty="0"/>
          </a:p>
          <a:p>
            <a:pPr algn="just"/>
            <a:r>
              <a:rPr lang="en-US" dirty="0"/>
              <a:t>In NB-IoT FDD, the resource mapping (RU duration) depends on the number of allocated subcarriers, and the subcarrier spacing. </a:t>
            </a:r>
          </a:p>
          <a:p>
            <a:pPr algn="just"/>
            <a:r>
              <a:rPr lang="en-US" dirty="0"/>
              <a:t>In NB-IoT TDD, certain subcarrier allocations are more prone to have gaps appearing in the middle of a RU, which may impact the PA performance.</a:t>
            </a:r>
          </a:p>
          <a:p>
            <a:pPr algn="just"/>
            <a:r>
              <a:rPr lang="sv-SE" dirty="0"/>
              <a:t>In NB-</a:t>
            </a:r>
            <a:r>
              <a:rPr lang="sv-SE" dirty="0" err="1"/>
              <a:t>IoT</a:t>
            </a:r>
            <a:r>
              <a:rPr lang="sv-SE" dirty="0"/>
              <a:t> TDD, </a:t>
            </a:r>
            <a:r>
              <a:rPr lang="sv-SE" dirty="0" err="1"/>
              <a:t>using</a:t>
            </a:r>
            <a:r>
              <a:rPr lang="sv-SE" dirty="0"/>
              <a:t> the </a:t>
            </a:r>
            <a:r>
              <a:rPr lang="sv-SE" dirty="0" err="1"/>
              <a:t>smallest</a:t>
            </a:r>
            <a:r>
              <a:rPr lang="sv-SE" dirty="0"/>
              <a:t> </a:t>
            </a:r>
            <a:r>
              <a:rPr lang="sv-SE" dirty="0" err="1"/>
              <a:t>subcarrier</a:t>
            </a:r>
            <a:r>
              <a:rPr lang="sv-SE" dirty="0"/>
              <a:t> </a:t>
            </a:r>
            <a:r>
              <a:rPr lang="sv-SE" dirty="0" err="1"/>
              <a:t>spacing</a:t>
            </a:r>
            <a:r>
              <a:rPr lang="sv-SE" dirty="0"/>
              <a:t> </a:t>
            </a:r>
            <a:r>
              <a:rPr lang="sv-SE" dirty="0" err="1"/>
              <a:t>requires</a:t>
            </a:r>
            <a:r>
              <a:rPr lang="sv-SE" dirty="0"/>
              <a:t> a pair </a:t>
            </a:r>
            <a:r>
              <a:rPr lang="sv-SE" dirty="0" err="1"/>
              <a:t>of</a:t>
            </a:r>
            <a:r>
              <a:rPr lang="sv-SE" dirty="0"/>
              <a:t> UL </a:t>
            </a:r>
            <a:r>
              <a:rPr lang="sv-SE" dirty="0" err="1"/>
              <a:t>adjacent</a:t>
            </a:r>
            <a:r>
              <a:rPr lang="sv-SE" dirty="0"/>
              <a:t> </a:t>
            </a:r>
            <a:r>
              <a:rPr lang="sv-SE" dirty="0" err="1"/>
              <a:t>subframes</a:t>
            </a:r>
            <a:r>
              <a:rPr lang="sv-SE" dirty="0"/>
              <a:t> (not </a:t>
            </a:r>
            <a:r>
              <a:rPr lang="sv-SE" dirty="0" err="1"/>
              <a:t>available</a:t>
            </a:r>
            <a:r>
              <a:rPr lang="sv-SE" dirty="0"/>
              <a:t> in all UL/DL TDD </a:t>
            </a:r>
            <a:r>
              <a:rPr lang="sv-SE" dirty="0" err="1"/>
              <a:t>configurations</a:t>
            </a:r>
            <a:r>
              <a:rPr lang="sv-SE" dirty="0"/>
              <a:t>) for </a:t>
            </a:r>
            <a:r>
              <a:rPr lang="sv-SE" dirty="0" err="1"/>
              <a:t>avoiding</a:t>
            </a:r>
            <a:r>
              <a:rPr lang="sv-SE" dirty="0"/>
              <a:t> the </a:t>
            </a:r>
            <a:r>
              <a:rPr lang="sv-SE" dirty="0" err="1"/>
              <a:t>truncation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</a:t>
            </a:r>
            <a:r>
              <a:rPr lang="sv-SE" dirty="0" err="1"/>
              <a:t>third</a:t>
            </a:r>
            <a:r>
              <a:rPr lang="sv-SE" dirty="0"/>
              <a:t> symbol </a:t>
            </a:r>
            <a:r>
              <a:rPr lang="sv-SE" dirty="0" err="1"/>
              <a:t>carried</a:t>
            </a:r>
            <a:r>
              <a:rPr lang="sv-SE" dirty="0"/>
              <a:t> over a </a:t>
            </a:r>
            <a:r>
              <a:rPr lang="sv-SE" dirty="0" err="1"/>
              <a:t>slot</a:t>
            </a:r>
            <a:r>
              <a:rPr lang="sv-SE" dirty="0"/>
              <a:t> lasting for 2ms.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0854" r="11687" b="10132"/>
          <a:stretch/>
        </p:blipFill>
        <p:spPr>
          <a:xfrm>
            <a:off x="1990379" y="1690396"/>
            <a:ext cx="6572836" cy="268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1010846" y="1309623"/>
            <a:ext cx="873707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In NB-IoT TDD, the resource mapping for NPUSCH has the following alternatives:  </a:t>
            </a:r>
          </a:p>
          <a:p>
            <a:pPr algn="just"/>
            <a:endParaRPr lang="en-US" sz="2400" dirty="0"/>
          </a:p>
          <a:p>
            <a:pPr marL="1028700" lvl="1" indent="-571500" algn="just">
              <a:buFont typeface="Arial" panose="020B0604020202020204" pitchFamily="34" charset="0"/>
              <a:buChar char="•"/>
            </a:pPr>
            <a:r>
              <a:rPr lang="en-US" sz="2400" dirty="0"/>
              <a:t>Alt1: Use at least 12 and 6 subcarriers for avoiding having gaps appearing in the middle of a RU.</a:t>
            </a:r>
          </a:p>
          <a:p>
            <a:pPr marL="1943100" lvl="3" indent="-571500" algn="just">
              <a:buFont typeface="Wingdings" panose="05000000000000000000" pitchFamily="2" charset="2"/>
              <a:buChar char="§"/>
            </a:pPr>
            <a:r>
              <a:rPr lang="sv-SE" sz="2400" dirty="0"/>
              <a:t>F</a:t>
            </a:r>
            <a:r>
              <a:rPr lang="en-US" sz="2400" dirty="0"/>
              <a:t>SS: The impact on the power amplifier (and other drawbacks) from having gaps appearing in the middle of a RU, when the number of allocated subcarriers are less than 6.</a:t>
            </a:r>
          </a:p>
          <a:p>
            <a:pPr lvl="3" algn="just"/>
            <a:endParaRPr lang="en-US" sz="2400" dirty="0"/>
          </a:p>
          <a:p>
            <a:pPr marL="1028700" lvl="1" indent="-571500" algn="just">
              <a:buFont typeface="Arial" panose="020B0604020202020204" pitchFamily="34" charset="0"/>
              <a:buChar char="•"/>
            </a:pPr>
            <a:r>
              <a:rPr lang="en-US" sz="2400" dirty="0"/>
              <a:t>Alt2: Use the same number of subcarriers as in NB-IoT FDD.</a:t>
            </a:r>
          </a:p>
          <a:p>
            <a:pPr lvl="1" algn="just"/>
            <a:endParaRPr lang="en-US" sz="2400" dirty="0"/>
          </a:p>
          <a:p>
            <a:pPr algn="just"/>
            <a:endParaRPr lang="en-US" sz="24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94887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1010846" y="1309623"/>
            <a:ext cx="87370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In NB-IoT TDD, the subcarrier spacing for NPUSCH has the following alternatives:  </a:t>
            </a:r>
          </a:p>
          <a:p>
            <a:pPr algn="just"/>
            <a:endParaRPr lang="en-US" sz="2400" dirty="0"/>
          </a:p>
          <a:p>
            <a:pPr marL="1028700" lvl="1" indent="-571500" algn="just">
              <a:buFont typeface="Arial" panose="020B0604020202020204" pitchFamily="34" charset="0"/>
              <a:buChar char="•"/>
            </a:pPr>
            <a:r>
              <a:rPr lang="en-US" sz="2400" dirty="0"/>
              <a:t>Alt1: Among the subcarrier spacings available in NB-IoT </a:t>
            </a:r>
            <a:r>
              <a:rPr lang="en-US" sz="2400"/>
              <a:t>FDD, use </a:t>
            </a:r>
            <a:r>
              <a:rPr lang="en-US" sz="2400" dirty="0"/>
              <a:t>the subcarrier spacing that avoids having </a:t>
            </a:r>
            <a:r>
              <a:rPr lang="sv-SE" sz="2400" dirty="0"/>
              <a:t>a symbol </a:t>
            </a:r>
            <a:r>
              <a:rPr lang="sv-SE" sz="2400" dirty="0" err="1"/>
              <a:t>truncation</a:t>
            </a:r>
            <a:r>
              <a:rPr lang="sv-SE" sz="2400" dirty="0"/>
              <a:t> </a:t>
            </a:r>
            <a:r>
              <a:rPr lang="sv-SE" sz="2400" dirty="0" err="1"/>
              <a:t>occurring</a:t>
            </a:r>
            <a:r>
              <a:rPr lang="sv-SE" sz="2400" dirty="0"/>
              <a:t> </a:t>
            </a:r>
            <a:r>
              <a:rPr lang="sv-SE" sz="2400" dirty="0" err="1"/>
              <a:t>within</a:t>
            </a:r>
            <a:r>
              <a:rPr lang="sv-SE" sz="2400" dirty="0"/>
              <a:t> the </a:t>
            </a:r>
            <a:r>
              <a:rPr lang="sv-SE" sz="2400" dirty="0" err="1"/>
              <a:t>slot</a:t>
            </a:r>
            <a:r>
              <a:rPr lang="sv-SE" sz="2400" dirty="0"/>
              <a:t> duration</a:t>
            </a:r>
            <a:r>
              <a:rPr lang="en-US" sz="2400" dirty="0"/>
              <a:t>.</a:t>
            </a:r>
          </a:p>
          <a:p>
            <a:pPr marL="1028700" lvl="1" indent="-571500" algn="just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1028700" lvl="1" indent="-571500" algn="just">
              <a:buFont typeface="Arial" panose="020B0604020202020204" pitchFamily="34" charset="0"/>
              <a:buChar char="•"/>
            </a:pPr>
            <a:r>
              <a:rPr lang="en-US" sz="2400" dirty="0"/>
              <a:t>Alt2: Use the same subcarrier spacings as in NB-IoT FDD.</a:t>
            </a:r>
          </a:p>
          <a:p>
            <a:pPr lvl="1" algn="just"/>
            <a:endParaRPr lang="en-US" sz="2400" dirty="0"/>
          </a:p>
          <a:p>
            <a:pPr algn="just"/>
            <a:endParaRPr lang="en-US" sz="24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74323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3236</TotalTime>
  <Words>278</Words>
  <Application>Microsoft Office PowerPoint</Application>
  <PresentationFormat>Widescreen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等线</vt:lpstr>
      <vt:lpstr>Times New Roman</vt:lpstr>
      <vt:lpstr>Wingdings</vt:lpstr>
      <vt:lpstr>Office Theme</vt:lpstr>
      <vt:lpstr>Way Forward on considerations for NPUSCH in NB-IoT TDD</vt:lpstr>
      <vt:lpstr>Background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Ericsson1</cp:lastModifiedBy>
  <cp:revision>42</cp:revision>
  <dcterms:created xsi:type="dcterms:W3CDTF">2017-08-18T07:18:33Z</dcterms:created>
  <dcterms:modified xsi:type="dcterms:W3CDTF">2017-08-23T20:03:52Z</dcterms:modified>
</cp:coreProperties>
</file>