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66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phen Grant" initials="SG" lastIdx="16" clrIdx="0">
    <p:extLst/>
  </p:cmAuthor>
  <p:cmAuthor id="2" name="Yuichi Kakishima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71" autoAdjust="0"/>
    <p:restoredTop sz="91556" autoAdjust="0"/>
  </p:normalViewPr>
  <p:slideViewPr>
    <p:cSldViewPr snapToGrid="0" snapToObjects="1" showGuides="1">
      <p:cViewPr varScale="1">
        <p:scale>
          <a:sx n="93" d="100"/>
          <a:sy n="93" d="100"/>
        </p:scale>
        <p:origin x="-1680" y="-104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commentAuthors" Target="commentAuthors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9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C40258-9440-DC40-BD77-A35B8E3E18ED}" type="datetimeFigureOut">
              <a:rPr lang="en-US" smtClean="0"/>
              <a:t>8/25/17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5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3734"/>
            <a:ext cx="8229600" cy="892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1424"/>
            <a:ext cx="8229600" cy="5147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C2DE-5328-E441-9876-76051F160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29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CSI</a:t>
            </a:r>
            <a:r>
              <a:rPr lang="en-US" dirty="0"/>
              <a:t>-</a:t>
            </a:r>
            <a:r>
              <a:rPr lang="en-US" dirty="0" smtClean="0"/>
              <a:t>RS Bandwidth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NTT DOCOMO</a:t>
            </a:r>
            <a:r>
              <a:rPr lang="en-US" dirty="0" smtClean="0"/>
              <a:t>, Qualcomm, </a:t>
            </a:r>
            <a:r>
              <a:rPr lang="en-US" dirty="0" smtClean="0"/>
              <a:t>Ericsson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041443" y="254001"/>
            <a:ext cx="18513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a-DK" sz="2400" b="1" dirty="0">
                <a:solidFill>
                  <a:srgbClr val="000000"/>
                </a:solidFill>
              </a:rPr>
              <a:t>R1-</a:t>
            </a:r>
            <a:r>
              <a:rPr lang="da-DK" sz="2400" b="1" dirty="0" smtClean="0">
                <a:solidFill>
                  <a:srgbClr val="000000"/>
                </a:solidFill>
              </a:rPr>
              <a:t>17</a:t>
            </a:r>
            <a:r>
              <a:rPr lang="da-DK" sz="2400" b="1" dirty="0" smtClean="0"/>
              <a:t>15295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1667" y="254001"/>
            <a:ext cx="511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#90</a:t>
            </a:r>
          </a:p>
          <a:p>
            <a:r>
              <a:rPr kumimoji="1" lang="en-US" altLang="ja-JP" sz="2400" b="1" dirty="0"/>
              <a:t>Agenda item: 6.1.2.3.2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50957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FFS </a:t>
            </a:r>
            <a:r>
              <a:rPr lang="en-US" dirty="0"/>
              <a:t>until Friday</a:t>
            </a:r>
          </a:p>
          <a:p>
            <a:pPr lvl="1"/>
            <a:r>
              <a:rPr lang="en-US" dirty="0"/>
              <a:t>Whether or not components are allowed to be non-adjacent in frequency</a:t>
            </a:r>
          </a:p>
          <a:p>
            <a:pPr lvl="1"/>
            <a:r>
              <a:rPr lang="en-US" dirty="0"/>
              <a:t>Whether or not CDM-4 can span non-adjacent symbols in time</a:t>
            </a:r>
          </a:p>
          <a:p>
            <a:pPr lvl="1"/>
            <a:r>
              <a:rPr lang="en-US" dirty="0"/>
              <a:t>Whether or not CDM can span non-adjacent REs in frequency</a:t>
            </a:r>
          </a:p>
          <a:p>
            <a:pPr lvl="0"/>
            <a:r>
              <a:rPr lang="en-US" dirty="0"/>
              <a:t>Density less than 1 is not supported, if CSI-RS transmission bandwidth is less than M PRBs (FFS: M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84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CSI-RS density of less </a:t>
            </a:r>
            <a:r>
              <a:rPr lang="en-US" dirty="0"/>
              <a:t>than 1 is not supported, if CSI-RS transmission bandwidth is less than M </a:t>
            </a:r>
            <a:r>
              <a:rPr lang="en-US" dirty="0" smtClean="0"/>
              <a:t>PRBs (FFS</a:t>
            </a:r>
            <a:r>
              <a:rPr lang="en-US" dirty="0"/>
              <a:t>: </a:t>
            </a:r>
            <a:r>
              <a:rPr lang="en-US" dirty="0" smtClean="0"/>
              <a:t>M(&gt;=1)).</a:t>
            </a:r>
          </a:p>
        </p:txBody>
      </p:sp>
    </p:spTree>
    <p:extLst>
      <p:ext uri="{BB962C8B-B14F-4D97-AF65-F5344CB8AC3E}">
        <p14:creationId xmlns:p14="http://schemas.microsoft.com/office/powerpoint/2010/main" val="3297453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</TotalTime>
  <Words>128</Words>
  <Application>Microsoft Macintosh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CSI-RS Bandwidth</vt:lpstr>
      <vt:lpstr>Background</vt:lpstr>
      <vt:lpstr>Proposal</vt:lpstr>
    </vt:vector>
  </TitlesOfParts>
  <Company>DOCOMO Innovations,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Yuichi Kakishima</dc:creator>
  <cp:lastModifiedBy>Yuichi Kakishima</cp:lastModifiedBy>
  <cp:revision>98</cp:revision>
  <dcterms:created xsi:type="dcterms:W3CDTF">2016-11-14T18:00:12Z</dcterms:created>
  <dcterms:modified xsi:type="dcterms:W3CDTF">2017-08-25T12:20:00Z</dcterms:modified>
</cp:coreProperties>
</file>