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/>
              <a:t>WF on</a:t>
            </a:r>
            <a:r>
              <a:rPr lang="en-US" altLang="ja-JP"/>
              <a:t> SS block QCL Indication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dirty="0"/>
              <a:t>ZTE</a:t>
            </a:r>
            <a:r>
              <a:rPr lang="en-US" altLang="ja-JP"/>
              <a:t>, </a:t>
            </a:r>
            <a:r>
              <a:rPr lang="en-US" altLang="ja-JP" smtClean="0"/>
              <a:t>Qualcomm, InterDigital, MediaTek, Sierra Wireless,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198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WG1 Meeting #90</a:t>
            </a:r>
            <a:endParaRPr lang="en-US" altLang="ja-JP" dirty="0"/>
          </a:p>
          <a:p>
            <a:r>
              <a:rPr lang="en-US" altLang="ja-JP"/>
              <a:t>Prague, Czechia, 21</a:t>
            </a:r>
            <a:r>
              <a:rPr lang="en-US" altLang="ja-JP" baseline="30000"/>
              <a:t>st</a:t>
            </a:r>
            <a:r>
              <a:rPr lang="en-US" altLang="ja-JP"/>
              <a:t> – 25</a:t>
            </a:r>
            <a:r>
              <a:rPr lang="en-US" altLang="ja-JP" baseline="30000"/>
              <a:t>th</a:t>
            </a:r>
            <a:r>
              <a:rPr lang="en-US" altLang="ja-JP"/>
              <a:t> August 2017</a:t>
            </a:r>
            <a:endParaRPr lang="en-US" altLang="ja-JP" dirty="0"/>
          </a:p>
          <a:p>
            <a:r>
              <a:rPr kumimoji="1" lang="en-US" altLang="ja-JP" dirty="0"/>
              <a:t>Agenda</a:t>
            </a:r>
            <a:r>
              <a:rPr kumimoji="1" lang="en-US" altLang="ja-JP"/>
              <a:t>: 6.1.1.1.1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R1-1715212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sv-SE" sz="2400" dirty="0"/>
              <a:t>At least for CONNECTED mode, the network can indicate to UEs that an SS block on frequency location f1 with SS block index i1 is </a:t>
            </a:r>
            <a:r>
              <a:rPr lang="en-GB" sz="2400" dirty="0"/>
              <a:t>quasi-collocated with respect to spatial, average gain, delay, and Doppler parameters </a:t>
            </a:r>
            <a:r>
              <a:rPr lang="sv-SE" sz="2400" dirty="0"/>
              <a:t>with an SS block on frequency location f2 with SS block index i2.</a:t>
            </a:r>
            <a:endParaRPr lang="en-US" sz="2400" dirty="0"/>
          </a:p>
          <a:p>
            <a:pPr lvl="1"/>
            <a:r>
              <a:rPr lang="sv-SE" sz="2400" dirty="0"/>
              <a:t>Frequency locations f1 and f2 can be the same </a:t>
            </a:r>
            <a:r>
              <a:rPr lang="sv-SE" sz="2400"/>
              <a:t>or </a:t>
            </a:r>
            <a:r>
              <a:rPr lang="sv-SE" sz="2400" smtClean="0"/>
              <a:t>different, but within a wideband CC.</a:t>
            </a:r>
            <a:endParaRPr lang="sv-SE" sz="2400" dirty="0"/>
          </a:p>
          <a:p>
            <a:pPr lvl="1"/>
            <a:r>
              <a:rPr lang="sv-SE" sz="2400" dirty="0"/>
              <a:t>SS block indices i1 and i2 can be the same or different</a:t>
            </a:r>
          </a:p>
          <a:p>
            <a:pPr lvl="1"/>
            <a:r>
              <a:rPr lang="en-GB" sz="2400" dirty="0"/>
              <a:t>The UE may replace or average the RSRP measurements on the quasi-collocated SS blocks</a:t>
            </a:r>
            <a:endParaRPr lang="sv-SE" sz="2400" dirty="0"/>
          </a:p>
          <a:p>
            <a:pPr lvl="1"/>
            <a:endParaRPr lang="sv-SE" sz="2400" dirty="0"/>
          </a:p>
          <a:p>
            <a:pPr lvl="1"/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7302</TotalTime>
  <Words>136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SS block QCL Indication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Antenna port Relation Indication</dc:title>
  <dc:creator>Hung Ly</dc:creator>
  <cp:lastModifiedBy>PS</cp:lastModifiedBy>
  <cp:revision>531</cp:revision>
  <dcterms:created xsi:type="dcterms:W3CDTF">2016-04-11T23:33:51Z</dcterms:created>
  <dcterms:modified xsi:type="dcterms:W3CDTF">2017-08-25T06:51:16Z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1839683103</vt:i4>
  </property>
  <property fmtid="{D5CDD505-2E9C-101B-9397-08002B2CF9AE}" pid="3" name="_NewReviewCycle">
    <vt:lpwstr/>
  </property>
  <property fmtid="{D5CDD505-2E9C-101B-9397-08002B2CF9AE}" pid="4" name="_EmailSubject">
    <vt:lpwstr>draft on multiple SS block QCL</vt:lpwstr>
  </property>
  <property fmtid="{D5CDD505-2E9C-101B-9397-08002B2CF9AE}" pid="5" name="_AuthorEmail">
    <vt:lpwstr>hdly@qti.qualcomm.com</vt:lpwstr>
  </property>
  <property fmtid="{D5CDD505-2E9C-101B-9397-08002B2CF9AE}" pid="6" name="_AuthorEmailDisplayName">
    <vt:lpwstr>Hung Ly</vt:lpwstr>
  </property>
</Properties>
</file>