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92" r:id="rId3"/>
    <p:sldId id="291" r:id="rId4"/>
    <p:sldId id="293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43" autoAdjust="0"/>
    <p:restoredTop sz="82843" autoAdjust="0"/>
  </p:normalViewPr>
  <p:slideViewPr>
    <p:cSldViewPr>
      <p:cViewPr varScale="1">
        <p:scale>
          <a:sx n="71" d="100"/>
          <a:sy n="71" d="100"/>
        </p:scale>
        <p:origin x="19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Summary of offline discussion on transmit diversity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1"/>
                </a:solidFill>
              </a:rPr>
              <a:t>Ericsson, LGE, Huawei, HiSilicon, Nokia, NSB, Samsung, CATT, NTT DoCoMo, ZTE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#90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R1-1715192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Prague, Czech Republic, 21th - 25th August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/>
              <a:t>– 5.2.3.3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>
                <a:highlight>
                  <a:srgbClr val="FFFF00"/>
                </a:highlight>
              </a:rPr>
              <a:t>Discuss further offline the proposal for Working Assumption (may be revisited based on RAN4 response) (Ricardo after D2D session)</a:t>
            </a:r>
            <a:endParaRPr lang="en-US" sz="1800" dirty="0">
              <a:highlight>
                <a:srgbClr val="FFFF00"/>
              </a:highlight>
            </a:endParaRPr>
          </a:p>
          <a:p>
            <a:r>
              <a:rPr lang="en-GB" sz="1800" dirty="0"/>
              <a:t> </a:t>
            </a:r>
            <a:r>
              <a:rPr lang="en-US" sz="1800" dirty="0"/>
              <a:t>For designing PSSCH,  RAN1 assumes the use of two-port transmit diversity</a:t>
            </a:r>
          </a:p>
          <a:p>
            <a:pPr lvl="1"/>
            <a:r>
              <a:rPr lang="en-US" sz="1600" dirty="0"/>
              <a:t>The use of transmit diversity is configured. </a:t>
            </a:r>
          </a:p>
          <a:p>
            <a:pPr lvl="1"/>
            <a:r>
              <a:rPr lang="en-US" sz="1600" dirty="0"/>
              <a:t>Details, including diversity scheme, are FFS</a:t>
            </a:r>
          </a:p>
          <a:p>
            <a:pPr lvl="1"/>
            <a:r>
              <a:rPr lang="en-US" sz="1600" dirty="0"/>
              <a:t>Support of transmission and/or reception up to UE capability</a:t>
            </a:r>
          </a:p>
          <a:p>
            <a:pPr lvl="1"/>
            <a:r>
              <a:rPr lang="en-US" sz="1600" dirty="0"/>
              <a:t>Send LS to RAN4 to ask their opinion about when non-transparent scheme for transmit diversity is used by Rel-15 UEs:</a:t>
            </a:r>
          </a:p>
          <a:p>
            <a:pPr lvl="2"/>
            <a:r>
              <a:rPr lang="en-US" sz="1400" dirty="0"/>
              <a:t>Impact on Rel-14 UEs of PSSCH  RSRP measurement accuracy</a:t>
            </a:r>
          </a:p>
          <a:p>
            <a:pPr lvl="2"/>
            <a:r>
              <a:rPr lang="en-US" sz="1400" dirty="0"/>
              <a:t>MPR for Rel-15 UEs</a:t>
            </a:r>
          </a:p>
          <a:p>
            <a:pPr lvl="0"/>
            <a:r>
              <a:rPr lang="en-US" sz="1800" dirty="0"/>
              <a:t>Transmit diversity is not used in the following cases:</a:t>
            </a:r>
          </a:p>
          <a:p>
            <a:pPr lvl="1"/>
            <a:r>
              <a:rPr lang="en-US" sz="1600" dirty="0"/>
              <a:t>When communicating with Rel-14 UEs</a:t>
            </a:r>
          </a:p>
          <a:p>
            <a:pPr lvl="1"/>
            <a:r>
              <a:rPr lang="en-US" sz="1600" dirty="0"/>
              <a:t>When there is a high probability of resource collision with Rel-14 UEs</a:t>
            </a:r>
          </a:p>
          <a:p>
            <a:r>
              <a:rPr lang="en-GB" sz="1800" dirty="0"/>
              <a:t>Note: Some companies observe that the performance of MMSE-IRC receiver degrades when a non-transparent Transmit diversity scheme is used in interference limited scenarios with a dominant interferer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06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consensus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/>
              <a:t>Working Assumption (may be revisited based on RAN4 response):</a:t>
            </a:r>
            <a:endParaRPr lang="en-US" sz="1800" dirty="0"/>
          </a:p>
          <a:p>
            <a:r>
              <a:rPr lang="en-US" sz="1800" dirty="0"/>
              <a:t>For designing PSSCH</a:t>
            </a:r>
            <a:r>
              <a:rPr lang="en-US" sz="1800"/>
              <a:t>, RAN1 </a:t>
            </a:r>
            <a:r>
              <a:rPr lang="en-US" sz="1800" dirty="0"/>
              <a:t>assumes the use of two-port non-transparent transmit diversity</a:t>
            </a:r>
          </a:p>
          <a:p>
            <a:pPr lvl="1"/>
            <a:r>
              <a:rPr lang="en-US" sz="1600" dirty="0"/>
              <a:t>The use of non-transparent transmit diversity is configured. </a:t>
            </a:r>
          </a:p>
          <a:p>
            <a:pPr lvl="1"/>
            <a:r>
              <a:rPr lang="en-US" sz="1600" dirty="0"/>
              <a:t>Details, including diversity scheme, are FFS</a:t>
            </a:r>
          </a:p>
          <a:p>
            <a:pPr lvl="1"/>
            <a:r>
              <a:rPr lang="en-US" sz="1600" dirty="0"/>
              <a:t>Support of transmission and/or reception up to UE capability</a:t>
            </a:r>
          </a:p>
          <a:p>
            <a:pPr lvl="2"/>
            <a:r>
              <a:rPr lang="en-US" sz="1200" dirty="0"/>
              <a:t>Note: It is RAN1 understanding that requirements on capabilities can be set at regional level and are outside 3GPP scope</a:t>
            </a:r>
          </a:p>
          <a:p>
            <a:pPr lvl="1"/>
            <a:r>
              <a:rPr lang="en-US" sz="1600" dirty="0"/>
              <a:t>Send LS to RAN4 to ask their opinion about when non-transparent scheme for transmit diversity is used by Rel-15 UEs:</a:t>
            </a:r>
          </a:p>
          <a:p>
            <a:pPr lvl="2"/>
            <a:r>
              <a:rPr lang="en-US" sz="1400" dirty="0"/>
              <a:t>Impact on Rel-14 UEs of PSSCH-RSRP measurement accuracy</a:t>
            </a:r>
          </a:p>
          <a:p>
            <a:pPr lvl="2"/>
            <a:r>
              <a:rPr lang="en-US" sz="1400" dirty="0"/>
              <a:t>MPR for Rel-15 UEs</a:t>
            </a:r>
          </a:p>
          <a:p>
            <a:pPr lvl="0"/>
            <a:r>
              <a:rPr lang="en-US" sz="1800" dirty="0"/>
              <a:t>Non-transparent Transmit diversity is not used in the following cases:</a:t>
            </a:r>
          </a:p>
          <a:p>
            <a:pPr lvl="1"/>
            <a:r>
              <a:rPr lang="en-US" sz="1600" dirty="0"/>
              <a:t>When communicating with Rel-14 UEs</a:t>
            </a:r>
          </a:p>
          <a:p>
            <a:pPr lvl="1"/>
            <a:r>
              <a:rPr lang="en-US" sz="1600" dirty="0"/>
              <a:t>When there is a high probability of resource collision with Rel-14 UEs</a:t>
            </a:r>
          </a:p>
          <a:p>
            <a:r>
              <a:rPr lang="en-GB" sz="1800" dirty="0"/>
              <a:t>Note: Some companies observe that the performance of MMSE-IRC receiver degrades when a non-transparent Transmit diversity scheme is used in interference limited scenarios with a dominant interferer</a:t>
            </a:r>
            <a:endParaRPr lang="en-US" sz="1800" dirty="0"/>
          </a:p>
          <a:p>
            <a:pPr lvl="1"/>
            <a:endParaRPr lang="sv-S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RAN1 has taken the following WA….</a:t>
            </a:r>
          </a:p>
          <a:p>
            <a:r>
              <a:rPr lang="en-US" sz="2400" dirty="0"/>
              <a:t>RAN1 has the following list of candidate two-port non-transparent diversity schemes (COPY)</a:t>
            </a:r>
          </a:p>
          <a:p>
            <a:r>
              <a:rPr lang="en-US" sz="2400" dirty="0"/>
              <a:t>RAN1 would like to get feedback on the following aspects due to two-port non-transparent transmit diversity:</a:t>
            </a:r>
          </a:p>
          <a:p>
            <a:pPr lvl="2"/>
            <a:r>
              <a:rPr lang="en-US" sz="2000" dirty="0"/>
              <a:t>Impact on PSSCH-RSRP measurement accuracy of Rel-14 UEs</a:t>
            </a:r>
          </a:p>
          <a:p>
            <a:pPr lvl="2"/>
            <a:r>
              <a:rPr lang="en-US" sz="2000" dirty="0"/>
              <a:t>MPR for Rel-15 UEs</a:t>
            </a:r>
          </a:p>
          <a:p>
            <a:pPr lvl="2"/>
            <a:r>
              <a:rPr lang="en-US" sz="2000" dirty="0"/>
              <a:t>Impact on MMSE MRC receivers and advanced receivers in the a) presence of one interferer (single-port transmission and two-port diversity) b) presence of multiple interferers (single-port transmission and two-port diversity)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232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Microsoft Office PowerPoint</Application>
  <PresentationFormat>On-screen Show (4:3)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Summary of offline discussion on transmit diversity</vt:lpstr>
      <vt:lpstr>Background</vt:lpstr>
      <vt:lpstr>Offline consensus</vt:lpstr>
      <vt:lpstr>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2017-08-24T13:49:31Z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1502887483</vt:lpwstr>
  </property>
  <property fmtid="{D5CDD505-2E9C-101B-9397-08002B2CF9AE}" pid="6" name="_2015_ms_pID_725343">
    <vt:lpwstr>(2)jnsHFvjMwBbjsRsKkuq3xYDpNS2kvOefWyY2PcRsbyGcF/k/s8oKhQ/TbiP+aT+rX4ytUwVw
+g2QEbJpivs43WyConblcDZMn2HGg38SyVicQIFrCE2gC/esJ3fjCogL9F6tmFv5X54v5oty
/imoAUqwulcGrCiRa9+lzdubBR8GHW7ke0L2R7ygJ6/ozv4l7REJ6OGiGMojS6UJ712Ocola
BMKOU/+gdWoz4HuiNw</vt:lpwstr>
  </property>
  <property fmtid="{D5CDD505-2E9C-101B-9397-08002B2CF9AE}" pid="7" name="_2015_ms_pID_7253431">
    <vt:lpwstr>pMhp+wM5nEXvCpsCvAy7gAqYcG+mK8+tg3RVmfHy4jy9Y0Q6cRdi8B
1w+EoTdGozhs+Wv1I6/II/LfTwEvEXeSM0SJee8iu5c4flilXCg0Ph73bTjNWR1WGIu7EVFc
JUg6ppKa/qysjmjpDo+VLlbfGo6E3O/5QFMvARdI58HpSYmzcDMIPqg5kdE5jWHzrTs=</vt:lpwstr>
  </property>
</Properties>
</file>