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SRS beam sweeping behavior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Corporation,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Huawei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ko-KR" sz="2000" dirty="0"/>
              <a:t>1715183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074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meeting #90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Prague</a:t>
            </a:r>
            <a:r>
              <a:rPr lang="en-US" altLang="zh-CN" dirty="0"/>
              <a:t>, Czech Republic, </a:t>
            </a:r>
            <a:r>
              <a:rPr lang="en-US" altLang="zh-CN" dirty="0" smtClean="0"/>
              <a:t>21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25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Aug.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6.1.2.2.6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#88bis]</a:t>
            </a:r>
          </a:p>
          <a:p>
            <a:r>
              <a:rPr lang="en-US" altLang="zh-CN" sz="2600" dirty="0"/>
              <a:t>Study whether or not the UE to provide information to </a:t>
            </a:r>
            <a:r>
              <a:rPr lang="en-US" altLang="zh-CN" sz="2600" dirty="0" err="1"/>
              <a:t>gNB</a:t>
            </a:r>
            <a:r>
              <a:rPr lang="en-US" altLang="zh-CN" sz="2600" dirty="0"/>
              <a:t> to assist UL beam management without UE beam correspondence</a:t>
            </a:r>
            <a:endParaRPr lang="zh-CN" altLang="zh-CN" sz="2600" dirty="0"/>
          </a:p>
          <a:p>
            <a:pPr lvl="1"/>
            <a:r>
              <a:rPr lang="en-US" altLang="zh-CN" sz="2200" dirty="0"/>
              <a:t>E.g., the amount of SRS resources that is needed to train UE </a:t>
            </a:r>
            <a:r>
              <a:rPr lang="en-US" altLang="zh-CN" sz="2200" dirty="0" err="1"/>
              <a:t>Tx</a:t>
            </a:r>
            <a:r>
              <a:rPr lang="en-US" altLang="zh-CN" sz="2200" dirty="0"/>
              <a:t> beams, based on DL beam management results if available</a:t>
            </a:r>
            <a:endParaRPr lang="zh-CN" altLang="zh-CN" sz="2200" dirty="0"/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endParaRPr lang="en-US" altLang="ko-KR" sz="200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#89]</a:t>
            </a:r>
          </a:p>
          <a:p>
            <a:pPr lvl="0"/>
            <a:r>
              <a:rPr lang="en-US" altLang="ko-KR" sz="2600" dirty="0" smtClean="0"/>
              <a:t>For </a:t>
            </a:r>
            <a:r>
              <a:rPr lang="en-US" altLang="ko-KR" sz="2600" dirty="0"/>
              <a:t>aperiodic SRS transmission triggered by single aperiodic SRS triggering field, the UE can be configured to transmit N(N&gt;1) SRS resources for UL beam management</a:t>
            </a:r>
            <a:endParaRPr lang="ko-KR" altLang="ko-KR" sz="2600"/>
          </a:p>
          <a:p>
            <a:pPr lvl="1"/>
            <a:r>
              <a:rPr lang="en-US" altLang="ko-KR" sz="2200" dirty="0"/>
              <a:t>FFS transmit power for the N SRS resources for UL beam </a:t>
            </a:r>
            <a:r>
              <a:rPr lang="en-US" altLang="ko-KR" sz="2200" dirty="0" smtClean="0"/>
              <a:t>management</a:t>
            </a:r>
          </a:p>
          <a:p>
            <a:r>
              <a:rPr lang="en-US" altLang="ko-KR" sz="2600" dirty="0" smtClean="0"/>
              <a:t>For </a:t>
            </a:r>
            <a:r>
              <a:rPr lang="en-US" altLang="ko-KR" sz="2600" dirty="0"/>
              <a:t>the purposes of DL/UL CSI acquisition and beam management</a:t>
            </a:r>
          </a:p>
          <a:p>
            <a:pPr lvl="1"/>
            <a:r>
              <a:rPr lang="en-US" altLang="ko-KR" sz="2200" dirty="0" smtClean="0"/>
              <a:t>A </a:t>
            </a:r>
            <a:r>
              <a:rPr lang="en-US" altLang="ko-KR" sz="2200" dirty="0"/>
              <a:t>UE can be configured with K &gt;= 1 SRS resources where</a:t>
            </a:r>
          </a:p>
          <a:p>
            <a:pPr marL="857250" lvl="2" indent="0">
              <a:buNone/>
            </a:pPr>
            <a:r>
              <a:rPr lang="en-US" altLang="ko-KR" sz="1800" dirty="0" smtClean="0"/>
              <a:t>• A </a:t>
            </a:r>
            <a:r>
              <a:rPr lang="en-US" altLang="ko-KR" sz="1800" dirty="0"/>
              <a:t>given X-port SRS resource spans N = 1,2, or 4 adjacent symbols within a slot where all X ports are mapped to each symbol of the </a:t>
            </a:r>
            <a:r>
              <a:rPr lang="en-US" altLang="ko-KR" sz="1800" dirty="0" smtClean="0"/>
              <a:t>resource  </a:t>
            </a:r>
            <a:endParaRPr lang="ko-KR" altLang="ko-KR" sz="1800" smtClean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Support SRS configuration for UE without beam correspondence to derive the UL beam sweeping behavior for SRS transmissions</a:t>
            </a:r>
          </a:p>
          <a:p>
            <a:pPr lvl="1"/>
            <a:r>
              <a:rPr lang="en-US" altLang="ko-KR" dirty="0" smtClean="0"/>
              <a:t>UE applies a same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for all SRS ports within a single SRS resource</a:t>
            </a:r>
          </a:p>
          <a:p>
            <a:pPr lvl="1"/>
            <a:r>
              <a:rPr lang="en-US" altLang="ko-KR" dirty="0" smtClean="0"/>
              <a:t>UE applies different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beams across different SRS resources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 smtClean="0"/>
              <a:t>FFS whether same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could be applied across different SRS resources</a:t>
            </a:r>
          </a:p>
        </p:txBody>
      </p:sp>
    </p:spTree>
    <p:extLst>
      <p:ext uri="{BB962C8B-B14F-4D97-AF65-F5344CB8AC3E}">
        <p14:creationId xmlns:p14="http://schemas.microsoft.com/office/powerpoint/2010/main" val="15118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22162</TotalTime>
  <Words>238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WF on SRS beam sweeping behavior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479</cp:revision>
  <dcterms:created xsi:type="dcterms:W3CDTF">2016-03-24T01:14:08Z</dcterms:created>
  <dcterms:modified xsi:type="dcterms:W3CDTF">2017-08-24T18:03:04Z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