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59" r:id="rId2"/>
    <p:sldId id="260" r:id="rId3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38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ZTE, Intel, Nokia, NSB, AT&amp;T, Huawei, </a:t>
            </a:r>
            <a:r>
              <a:rPr lang="en-US" dirty="0" err="1"/>
              <a:t>HiSilicon</a:t>
            </a:r>
            <a:r>
              <a:rPr lang="en-US" dirty="0"/>
              <a:t>, CATT, Qualcomm</a:t>
            </a:r>
            <a:r>
              <a:rPr lang="en-US"/>
              <a:t>, Sony, </a:t>
            </a:r>
            <a:r>
              <a:rPr lang="en-US" dirty="0" err="1"/>
              <a:t>Mediatek</a:t>
            </a:r>
            <a:r>
              <a:rPr lang="en-US" dirty="0"/>
              <a:t>, vivo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CSI-RS configuration for beam management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1475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Prague, Czech Republic, 21</a:t>
            </a:r>
            <a:r>
              <a:rPr lang="en-US" altLang="ja-JP" sz="2400" baseline="30000" dirty="0"/>
              <a:t>st</a:t>
            </a:r>
            <a:r>
              <a:rPr lang="en-US" altLang="ja-JP" sz="2400" dirty="0"/>
              <a:t> – 25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August,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6.1.2.2.4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R1-1715177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For beam management CSI-RS, NR supports higher layer configuration of a set of single-symbol CSI-RS resources where</a:t>
            </a:r>
          </a:p>
          <a:p>
            <a:pPr lvl="1"/>
            <a:r>
              <a:rPr lang="en-US" dirty="0"/>
              <a:t>The set configuration contains an information element (IE) indicating whether repetition is “on/off”</a:t>
            </a:r>
          </a:p>
          <a:p>
            <a:r>
              <a:rPr lang="en-US" dirty="0"/>
              <a:t>Note: In this context, repetition “on/off” means:</a:t>
            </a:r>
          </a:p>
          <a:p>
            <a:pPr lvl="1"/>
            <a:r>
              <a:rPr lang="en-US" dirty="0"/>
              <a:t>“On”: The UE may assume that the </a:t>
            </a:r>
            <a:r>
              <a:rPr lang="en-US" dirty="0" err="1"/>
              <a:t>gNB</a:t>
            </a:r>
            <a:r>
              <a:rPr lang="en-US" dirty="0"/>
              <a:t> maintains a fixed </a:t>
            </a:r>
            <a:r>
              <a:rPr lang="en-US" dirty="0" err="1"/>
              <a:t>Tx</a:t>
            </a:r>
            <a:r>
              <a:rPr lang="en-US" dirty="0"/>
              <a:t> beam</a:t>
            </a:r>
          </a:p>
          <a:p>
            <a:pPr lvl="1"/>
            <a:r>
              <a:rPr lang="en-US" dirty="0"/>
              <a:t>“Off”: The UE can not assume that the </a:t>
            </a:r>
            <a:r>
              <a:rPr lang="en-US" dirty="0" err="1"/>
              <a:t>gNB</a:t>
            </a:r>
            <a:r>
              <a:rPr lang="en-US" dirty="0"/>
              <a:t> maintains a fixed </a:t>
            </a:r>
            <a:r>
              <a:rPr lang="en-US" dirty="0" err="1"/>
              <a:t>Tx</a:t>
            </a:r>
            <a:r>
              <a:rPr lang="en-US" dirty="0"/>
              <a:t> beam</a:t>
            </a:r>
          </a:p>
          <a:p>
            <a:r>
              <a:rPr lang="en-US" dirty="0"/>
              <a:t>Note: This does necessarily mean that the CSI-RS resources in a set occupy adjacent symbols</a:t>
            </a:r>
          </a:p>
          <a:p>
            <a:pPr marL="355600" lvl="1" indent="0">
              <a:buNone/>
            </a:pPr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1077</TotalTime>
  <Words>169</Words>
  <Application>Microsoft Office PowerPoint</Application>
  <PresentationFormat>Widescreen</PresentationFormat>
  <Paragraphs>21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Ericsson Capital TT</vt:lpstr>
      <vt:lpstr>PresentationTemplate2011</vt:lpstr>
      <vt:lpstr>WF on CSI-RS configuration for beam management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Stephen Grant</dc:creator>
  <cp:keywords/>
  <dc:description>Rev PA1</dc:description>
  <cp:lastModifiedBy>Stephen Grant</cp:lastModifiedBy>
  <cp:revision>48</cp:revision>
  <dcterms:created xsi:type="dcterms:W3CDTF">2017-03-31T09:46:41Z</dcterms:created>
  <dcterms:modified xsi:type="dcterms:W3CDTF">2017-08-25T05:23:31Z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