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49" d="100"/>
          <a:sy n="49" d="100"/>
        </p:scale>
        <p:origin x="4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317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02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32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56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44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606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39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265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6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39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03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30508-E07F-40EB-BD5F-094F8ED3DE5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F6F8C-8EAE-421F-B258-6B56BC630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61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Observations on code block segmentation for BG2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005436" y="26767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R1-1715172</a:t>
            </a:r>
            <a:endParaRPr lang="ja-JP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826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When R is close to 1/3 and TBS is just above 3840, BG1 outperforms BG2 by ~0.22 dB at BLER = 10e-4</a:t>
            </a:r>
          </a:p>
        </p:txBody>
      </p:sp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25" y="1726864"/>
            <a:ext cx="6841514" cy="513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9553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R is close to 1/3 and TBS is 7800, BG1 outperforms BG2 by ~0.5 dB at BLER = 10e-4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052" y="1690688"/>
            <a:ext cx="6221896" cy="466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050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R = 1/5 and TBS = 42240, BG2 outperforms BG1 by ~0.35 dB at BLER = 1e-2</a:t>
            </a:r>
          </a:p>
        </p:txBody>
      </p:sp>
      <p:pic>
        <p:nvPicPr>
          <p:cNvPr id="2051" name="Picture 2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839" y="1763224"/>
            <a:ext cx="6183435" cy="463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924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79095"/>
            <a:ext cx="10515600" cy="4997868"/>
          </a:xfrm>
        </p:spPr>
        <p:txBody>
          <a:bodyPr>
            <a:normAutofit/>
          </a:bodyPr>
          <a:lstStyle/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BG2 is used for initial transmission with code rate R &lt;= </a:t>
            </a:r>
            <a:r>
              <a:rPr lang="en-US" dirty="0" err="1"/>
              <a:t>R</a:t>
            </a:r>
            <a:r>
              <a:rPr lang="en-US" baseline="-25000" dirty="0" err="1"/>
              <a:t>threshold</a:t>
            </a:r>
            <a:r>
              <a:rPr lang="en-US" dirty="0"/>
              <a:t> for all TBS supported at that code rate, at least when LBRM is not applied.</a:t>
            </a:r>
          </a:p>
          <a:p>
            <a:pPr lvl="2"/>
            <a:r>
              <a:rPr lang="en-US" sz="2400" dirty="0"/>
              <a:t>If LBRM is applied, use BG2 if max(R, R</a:t>
            </a:r>
            <a:r>
              <a:rPr lang="en-US" sz="2400" baseline="-25000" dirty="0"/>
              <a:t>LBRM, TBS</a:t>
            </a:r>
            <a:r>
              <a:rPr lang="en-US" sz="2400" dirty="0"/>
              <a:t>) &lt; = </a:t>
            </a:r>
            <a:r>
              <a:rPr lang="en-US" sz="2400" dirty="0" err="1"/>
              <a:t>R</a:t>
            </a:r>
            <a:r>
              <a:rPr lang="en-US" sz="2400" baseline="-25000" dirty="0" err="1"/>
              <a:t>threshold</a:t>
            </a:r>
            <a:r>
              <a:rPr lang="en-US" sz="2400" dirty="0"/>
              <a:t>, where R</a:t>
            </a:r>
            <a:r>
              <a:rPr lang="en-US" sz="2400" baseline="-25000" dirty="0"/>
              <a:t>LBRM, TBS</a:t>
            </a:r>
            <a:r>
              <a:rPr lang="en-US" sz="2400" dirty="0"/>
              <a:t> is the smallest rate supported for the TBS.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threshold</a:t>
            </a:r>
            <a:r>
              <a:rPr lang="en-US" dirty="0"/>
              <a:t> is FFS. </a:t>
            </a:r>
            <a:r>
              <a:rPr lang="en-US" dirty="0" err="1"/>
              <a:t>R</a:t>
            </a:r>
            <a:r>
              <a:rPr lang="en-US" baseline="-25000" dirty="0" err="1"/>
              <a:t>threshold</a:t>
            </a:r>
            <a:r>
              <a:rPr lang="en-US" dirty="0"/>
              <a:t> &lt; 1/3</a:t>
            </a:r>
          </a:p>
        </p:txBody>
      </p:sp>
    </p:spTree>
    <p:extLst>
      <p:ext uri="{BB962C8B-B14F-4D97-AF65-F5344CB8AC3E}">
        <p14:creationId xmlns:p14="http://schemas.microsoft.com/office/powerpoint/2010/main" val="1922216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Widescreen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Office Theme</vt:lpstr>
      <vt:lpstr>Observations on code block segmentation for BG2</vt:lpstr>
      <vt:lpstr>When R is close to 1/3 and TBS is just above 3840, BG1 outperforms BG2 by ~0.22 dB at BLER = 10e-4</vt:lpstr>
      <vt:lpstr>When R is close to 1/3 and TBS is 7800, BG1 outperforms BG2 by ~0.5 dB at BLER = 10e-4</vt:lpstr>
      <vt:lpstr>When R = 1/5 and TBS = 42240, BG2 outperforms BG1 by ~0.35 dB at BLER = 1e-2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2017-08-24T12:15:56Z</dcterms:created>
  <dcterms:modified xsi:type="dcterms:W3CDTF">2017-08-24T12:16:03Z</dcterms:modified>
</cp:coreProperties>
</file>