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8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4319">
          <p15:clr>
            <a:srgbClr val="A4A3A4"/>
          </p15:clr>
        </p15:guide>
        <p15:guide id="4" pos="575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6102" autoAdjust="0"/>
    <p:restoredTop sz="94631" autoAdjust="0"/>
  </p:normalViewPr>
  <p:slideViewPr>
    <p:cSldViewPr>
      <p:cViewPr varScale="1">
        <p:scale>
          <a:sx n="92" d="100"/>
          <a:sy n="92" d="100"/>
        </p:scale>
        <p:origin x="1626" y="90"/>
      </p:cViewPr>
      <p:guideLst>
        <p:guide orient="horz" pos="2160"/>
        <p:guide pos="2880"/>
        <p:guide orient="horz" pos="4319"/>
        <p:guide pos="575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8/25/2017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8/25/2017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8/25/2017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dirty="0"/>
              <a:t>Way Forward on </a:t>
            </a:r>
            <a:r>
              <a:rPr lang="en-US" altLang="ja-JP" dirty="0" smtClean="0"/>
              <a:t>Bandwidth Part Operation</a:t>
            </a:r>
            <a:endParaRPr lang="zh-TW" alt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altLang="zh-TW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MediaTek</a:t>
            </a:r>
            <a:r>
              <a:rPr lang="en-US" altLang="zh-TW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, Intel, Panasonic, LGE, Samsung, Nokia, Ericsson</a:t>
            </a:r>
            <a:endParaRPr lang="zh-TW" altLang="en-US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391400" y="188913"/>
            <a:ext cx="168988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 smtClean="0">
                <a:latin typeface="Calibri" pitchFamily="34" charset="0"/>
              </a:rPr>
              <a:t>R1-1715167</a:t>
            </a:r>
            <a:endParaRPr lang="ja-JP" altLang="en-US" sz="2400" dirty="0">
              <a:latin typeface="Calibri" pitchFamily="34" charset="0"/>
            </a:endParaRPr>
          </a:p>
        </p:txBody>
      </p:sp>
      <p:sp>
        <p:nvSpPr>
          <p:cNvPr id="5" name="矩形 6"/>
          <p:cNvSpPr/>
          <p:nvPr/>
        </p:nvSpPr>
        <p:spPr>
          <a:xfrm>
            <a:off x="251520" y="187057"/>
            <a:ext cx="607308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/>
              <a:t>3GPP TSG-RAN WG1 </a:t>
            </a:r>
            <a:r>
              <a:rPr lang="en-US" altLang="zh-CN" sz="2400" dirty="0" smtClean="0"/>
              <a:t>Meeting</a:t>
            </a:r>
            <a:r>
              <a:rPr lang="zh-TW" altLang="en-US" sz="2400" dirty="0" smtClean="0"/>
              <a:t> </a:t>
            </a:r>
            <a:r>
              <a:rPr lang="en-US" altLang="zh-TW" sz="2400" dirty="0" smtClean="0"/>
              <a:t>#90</a:t>
            </a:r>
            <a:endParaRPr lang="en-US" altLang="zh-CN" sz="2400" dirty="0"/>
          </a:p>
          <a:p>
            <a:r>
              <a:rPr lang="en-US" altLang="zh-CN" sz="2400" dirty="0" smtClean="0"/>
              <a:t>Prague, Czech Republic, 21</a:t>
            </a:r>
            <a:r>
              <a:rPr lang="en-US" altLang="zh-CN" sz="2400" baseline="30000" dirty="0" smtClean="0"/>
              <a:t>th</a:t>
            </a:r>
            <a:r>
              <a:rPr lang="en-US" altLang="zh-CN" sz="2400" dirty="0" smtClean="0"/>
              <a:t> </a:t>
            </a:r>
            <a:r>
              <a:rPr lang="en-US" altLang="zh-CN" sz="2400" dirty="0"/>
              <a:t>– </a:t>
            </a:r>
            <a:r>
              <a:rPr lang="en-US" altLang="zh-CN" sz="2400" dirty="0" smtClean="0"/>
              <a:t>25</a:t>
            </a:r>
            <a:r>
              <a:rPr lang="en-US" altLang="zh-CN" sz="2400" baseline="30000" dirty="0" smtClean="0"/>
              <a:t>th</a:t>
            </a:r>
            <a:r>
              <a:rPr lang="en-US" altLang="zh-CN" sz="2400" dirty="0" smtClean="0"/>
              <a:t> August </a:t>
            </a:r>
            <a:r>
              <a:rPr lang="en-US" altLang="zh-CN" sz="2400" dirty="0"/>
              <a:t>2017</a:t>
            </a:r>
          </a:p>
          <a:p>
            <a:r>
              <a:rPr lang="en-US" altLang="zh-CN" sz="2400" dirty="0"/>
              <a:t>Agenda I</a:t>
            </a:r>
            <a:r>
              <a:rPr lang="en-US" altLang="zh-CN" sz="2400" dirty="0" smtClean="0"/>
              <a:t>tem 6.1.3.5</a:t>
            </a:r>
            <a:endParaRPr lang="en-US" altLang="zh-CN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28800"/>
            <a:ext cx="8229600" cy="4297363"/>
          </a:xfrm>
        </p:spPr>
        <p:txBody>
          <a:bodyPr>
            <a:normAutofit fontScale="55000" lnSpcReduction="20000"/>
          </a:bodyPr>
          <a:lstStyle/>
          <a:p>
            <a:r>
              <a:rPr lang="en-US" dirty="0" smtClean="0"/>
              <a:t>There is an initial active DL/UL bandwidth part pair to be valid for a UE until the UE is explicitly reconfigured with bandwidth part(s) during or after RRC connection is established</a:t>
            </a:r>
          </a:p>
          <a:p>
            <a:pPr lvl="1"/>
            <a:r>
              <a:rPr lang="en-US" dirty="0" smtClean="0"/>
              <a:t>The initial active bandwidth parts can not be larger than the UE minimum bandwidth for a given frequency band</a:t>
            </a:r>
          </a:p>
          <a:p>
            <a:pPr lvl="1"/>
            <a:r>
              <a:rPr lang="en-US" dirty="0" smtClean="0"/>
              <a:t>FFS: the configuration of initial active bandwidth part is defined in specification, provided in MIB and/or RMSI</a:t>
            </a:r>
          </a:p>
          <a:p>
            <a:pPr lvl="0"/>
            <a:r>
              <a:rPr lang="en-US" dirty="0" smtClean="0"/>
              <a:t>Support </a:t>
            </a:r>
            <a:r>
              <a:rPr lang="en-US" dirty="0"/>
              <a:t>activation/deactivation of DL </a:t>
            </a:r>
            <a:r>
              <a:rPr lang="en-US" dirty="0" smtClean="0"/>
              <a:t>(and FFS UL) bandwidth </a:t>
            </a:r>
            <a:r>
              <a:rPr lang="en-US" dirty="0"/>
              <a:t>part by </a:t>
            </a:r>
            <a:r>
              <a:rPr lang="en-US" dirty="0" smtClean="0"/>
              <a:t>explicit indication at least in scheduling DCI</a:t>
            </a:r>
          </a:p>
          <a:p>
            <a:pPr lvl="1"/>
            <a:r>
              <a:rPr lang="en-US" dirty="0" smtClean="0"/>
              <a:t>FFS: In addition, MAC CE based approach is supported</a:t>
            </a:r>
          </a:p>
          <a:p>
            <a:pPr lvl="0"/>
            <a:r>
              <a:rPr lang="en-US" dirty="0" smtClean="0"/>
              <a:t>Support activation/deactivation of DL bandwidth part by means of timer for a UE to switch its active DL bandwidth part to a default DL bandwidth part</a:t>
            </a:r>
          </a:p>
          <a:p>
            <a:pPr lvl="1"/>
            <a:r>
              <a:rPr lang="en-US" dirty="0" smtClean="0"/>
              <a:t>The default DL bandwidth part can be the initial active DL bandwidth part defined above </a:t>
            </a:r>
          </a:p>
          <a:p>
            <a:pPr lvl="1"/>
            <a:r>
              <a:rPr lang="en-US" dirty="0" smtClean="0"/>
              <a:t>FFS: </a:t>
            </a:r>
            <a:r>
              <a:rPr lang="en-US" dirty="0"/>
              <a:t>The default DL bandwidth part can be </a:t>
            </a:r>
            <a:r>
              <a:rPr lang="en-US" dirty="0" smtClean="0"/>
              <a:t>reconfigured by the network</a:t>
            </a:r>
          </a:p>
          <a:p>
            <a:pPr lvl="1"/>
            <a:r>
              <a:rPr lang="en-US" dirty="0" smtClean="0"/>
              <a:t>FFS: detailed mechanism of timer-based solution (e.g. introducing a new timer or reusing DRX timer)</a:t>
            </a:r>
          </a:p>
          <a:p>
            <a:pPr lvl="1"/>
            <a:r>
              <a:rPr lang="en-US" dirty="0" smtClean="0"/>
              <a:t>FFS: other conditions to switch to default DL bandwidth part</a:t>
            </a:r>
          </a:p>
        </p:txBody>
      </p:sp>
    </p:spTree>
    <p:extLst>
      <p:ext uri="{BB962C8B-B14F-4D97-AF65-F5344CB8AC3E}">
        <p14:creationId xmlns:p14="http://schemas.microsoft.com/office/powerpoint/2010/main" val="169913771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10324</TotalTime>
  <Words>224</Words>
  <Application>Microsoft Office PowerPoint</Application>
  <PresentationFormat>On-screen Show (4:3)</PresentationFormat>
  <Paragraphs>17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8" baseType="lpstr">
      <vt:lpstr>ＭＳ Ｐゴシック</vt:lpstr>
      <vt:lpstr>宋体</vt:lpstr>
      <vt:lpstr>新細明體</vt:lpstr>
      <vt:lpstr>Arial</vt:lpstr>
      <vt:lpstr>Calibri</vt:lpstr>
      <vt:lpstr>Office Theme</vt:lpstr>
      <vt:lpstr>Way Forward on Bandwidth Part Operation</vt:lpstr>
      <vt:lpstr>Proposals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for assumption on case 3 evaluation</dc:title>
  <dc:creator>Peikai Liao (廖培凱)</dc:creator>
  <cp:lastModifiedBy>Peikai Liao (廖培凱)</cp:lastModifiedBy>
  <cp:revision>677</cp:revision>
  <dcterms:created xsi:type="dcterms:W3CDTF">2006-08-16T00:00:00Z</dcterms:created>
  <dcterms:modified xsi:type="dcterms:W3CDTF">2017-08-25T08:49:37Z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