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8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echoon Lee" initials="HL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1147" autoAdjust="0"/>
  </p:normalViewPr>
  <p:slideViewPr>
    <p:cSldViewPr>
      <p:cViewPr varScale="1">
        <p:scale>
          <a:sx n="65" d="100"/>
          <a:sy n="65" d="100"/>
        </p:scale>
        <p:origin x="8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196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62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TRS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Ericsson,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Qualcomm, Samsung</a:t>
            </a:r>
            <a:endParaRPr kumimoji="1" lang="ja-JP" altLang="en-US" dirty="0">
              <a:solidFill>
                <a:schemeClr val="bg2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8183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NR </a:t>
            </a:r>
            <a:r>
              <a:rPr lang="en-US" altLang="ja-JP" dirty="0" smtClean="0"/>
              <a:t>#90</a:t>
            </a:r>
            <a:endParaRPr lang="en-US" altLang="ja-JP" dirty="0"/>
          </a:p>
          <a:p>
            <a:r>
              <a:rPr lang="en-US" altLang="ja-JP" dirty="0" smtClean="0"/>
              <a:t>Prague, Czech Republic, 21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 </a:t>
            </a:r>
            <a:r>
              <a:rPr lang="en-US" altLang="ja-JP" dirty="0" smtClean="0"/>
              <a:t>25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August </a:t>
            </a:r>
            <a:r>
              <a:rPr lang="en-US" altLang="ja-JP" dirty="0"/>
              <a:t>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6.1.2.3.6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R1-1715144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/>
              <a:t>TRS shall be configured for a connected mode UE via UE specific RRC </a:t>
            </a:r>
            <a:r>
              <a:rPr lang="en-US" dirty="0" smtClean="0"/>
              <a:t>signaling</a:t>
            </a:r>
          </a:p>
          <a:p>
            <a:pPr algn="just"/>
            <a:r>
              <a:rPr lang="en-US" dirty="0"/>
              <a:t>A UE can be configured multiple TRS at least if the UE supports multi-TRP/multi-panel </a:t>
            </a:r>
            <a:r>
              <a:rPr lang="en-US" dirty="0" smtClean="0"/>
              <a:t>deployment</a:t>
            </a:r>
          </a:p>
          <a:p>
            <a:pPr lvl="1" algn="just"/>
            <a:r>
              <a:rPr lang="en-US" dirty="0" smtClean="0"/>
              <a:t>Details FFS</a:t>
            </a:r>
          </a:p>
          <a:p>
            <a:pPr algn="just"/>
            <a:r>
              <a:rPr lang="en-GB" dirty="0"/>
              <a:t>TRS can be </a:t>
            </a:r>
            <a:r>
              <a:rPr lang="en-GB" dirty="0" err="1"/>
              <a:t>QCLed</a:t>
            </a:r>
            <a:r>
              <a:rPr lang="en-GB" dirty="0"/>
              <a:t> with PDSCH DMRS, regarding at least delay </a:t>
            </a:r>
            <a:r>
              <a:rPr lang="en-GB" dirty="0" smtClean="0"/>
              <a:t>spread, average </a:t>
            </a:r>
            <a:r>
              <a:rPr lang="en-GB" dirty="0"/>
              <a:t>delay, Doppler shift and Doppler spread. Configuration / signalling details </a:t>
            </a:r>
            <a:r>
              <a:rPr lang="en-GB" dirty="0" smtClean="0"/>
              <a:t>FFS</a:t>
            </a:r>
          </a:p>
          <a:p>
            <a:pPr algn="just"/>
            <a:r>
              <a:rPr lang="en-US" dirty="0"/>
              <a:t>TRS sequence is based on PN generator</a:t>
            </a:r>
            <a:endParaRPr lang="en-US" dirty="0" smtClean="0"/>
          </a:p>
          <a:p>
            <a:pPr algn="just"/>
            <a:endParaRPr lang="en-US" dirty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34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Study </a:t>
            </a:r>
            <a:r>
              <a:rPr lang="en-US" dirty="0"/>
              <a:t>whether TRS is needed in idle </a:t>
            </a:r>
            <a:r>
              <a:rPr lang="en-US" dirty="0" smtClean="0"/>
              <a:t>mode</a:t>
            </a:r>
          </a:p>
          <a:p>
            <a:pPr lvl="1" algn="just"/>
            <a:r>
              <a:rPr lang="en-US" dirty="0"/>
              <a:t>For example, paging, RMSI, RAR demodulation performance by considering without TRS for Doppler spread </a:t>
            </a:r>
            <a:r>
              <a:rPr lang="en-US" dirty="0" smtClean="0"/>
              <a:t>estimation</a:t>
            </a:r>
          </a:p>
          <a:p>
            <a:pPr algn="just"/>
            <a:r>
              <a:rPr lang="en-GB" dirty="0"/>
              <a:t>Study whether TRS needs to be configured on a BWP/carrier without SS </a:t>
            </a:r>
            <a:r>
              <a:rPr lang="en-GB" dirty="0" smtClean="0"/>
              <a:t>block</a:t>
            </a:r>
          </a:p>
          <a:p>
            <a:r>
              <a:rPr lang="en-GB" dirty="0" smtClean="0"/>
              <a:t>Study </a:t>
            </a:r>
            <a:r>
              <a:rPr lang="en-GB" dirty="0"/>
              <a:t>the relationship between SS burst, TRS, </a:t>
            </a:r>
            <a:r>
              <a:rPr lang="en-GB" dirty="0" smtClean="0"/>
              <a:t>and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smtClean="0"/>
              <a:t>DRX </a:t>
            </a:r>
            <a:r>
              <a:rPr lang="en-GB" dirty="0"/>
              <a:t>ON </a:t>
            </a:r>
            <a:r>
              <a:rPr lang="en-GB" dirty="0" smtClean="0"/>
              <a:t>duration especially with longer DRX cycle</a:t>
            </a:r>
            <a:endParaRPr lang="en-US" dirty="0"/>
          </a:p>
          <a:p>
            <a:pPr lvl="1"/>
            <a:r>
              <a:rPr lang="en-GB" dirty="0"/>
              <a:t>The slots with TRS can be immediately after SS burst before the starting point of DRX ON </a:t>
            </a:r>
            <a:r>
              <a:rPr lang="en-GB" dirty="0" smtClean="0"/>
              <a:t>duration. The DRX ON timing is aligned with SS burst within a number of slots</a:t>
            </a:r>
          </a:p>
          <a:p>
            <a:pPr lvl="1"/>
            <a:r>
              <a:rPr lang="en-GB" dirty="0"/>
              <a:t>There is timing offset between TRS and SS burst. </a:t>
            </a:r>
            <a:r>
              <a:rPr lang="en-US" dirty="0"/>
              <a:t>The DRX ON timing is aligned with SS burst, or with TRS within a number of slots</a:t>
            </a:r>
            <a:r>
              <a:rPr lang="en-GB" dirty="0" smtClean="0"/>
              <a:t> </a:t>
            </a:r>
            <a:endParaRPr lang="en-US" dirty="0"/>
          </a:p>
          <a:p>
            <a:pPr lvl="1"/>
            <a:r>
              <a:rPr lang="en-GB" dirty="0"/>
              <a:t>Configure aperiodic TRS before the starting point of DRX ON duration, so that DRX ON timing is independent of SS burst appearance </a:t>
            </a:r>
            <a:endParaRPr lang="en-US" dirty="0"/>
          </a:p>
          <a:p>
            <a:pPr lvl="1"/>
            <a:r>
              <a:rPr lang="en-GB" dirty="0"/>
              <a:t>Other solutions are not precluded</a:t>
            </a:r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366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9612</TotalTime>
  <Words>253</Words>
  <Application>Microsoft Office PowerPoint</Application>
  <PresentationFormat>On-screen Show (4:3)</PresentationFormat>
  <Paragraphs>24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TRS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699</cp:revision>
  <dcterms:created xsi:type="dcterms:W3CDTF">2016-04-11T23:33:51Z</dcterms:created>
  <dcterms:modified xsi:type="dcterms:W3CDTF">2017-08-24T10:48:45Z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