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7" autoAdjust="0"/>
    <p:restoredTop sz="94660"/>
  </p:normalViewPr>
  <p:slideViewPr>
    <p:cSldViewPr snapToGrid="0">
      <p:cViewPr varScale="1">
        <p:scale>
          <a:sx n="90" d="100"/>
          <a:sy n="90" d="100"/>
        </p:scale>
        <p:origin x="7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05E6D-7AB7-074C-88E2-82E152FF415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1938-2295-AE48-A268-2F610AC67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4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0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4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B958-665A-43BC-B745-6C0F9066A7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7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1524000" y="2505693"/>
            <a:ext cx="9144000" cy="10042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/>
              <a:t>WF on UE Power Saving in Connected Mode</a:t>
            </a:r>
            <a:endParaRPr kumimoji="1" lang="ja-JP" altLang="en-US" dirty="0"/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524000" y="4305874"/>
            <a:ext cx="9144000" cy="128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Qualcomm, Apple, Sony, Samsung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6509" y="314072"/>
            <a:ext cx="553484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NR #90</a:t>
            </a:r>
          </a:p>
          <a:p>
            <a:r>
              <a:rPr lang="en-GB" altLang="ja-JP" sz="2800" dirty="0"/>
              <a:t>Prague, Czech, 21th – 25th Aug 2017</a:t>
            </a:r>
            <a:endParaRPr lang="en-US" altLang="ja-JP" sz="2800" dirty="0"/>
          </a:p>
          <a:p>
            <a:r>
              <a:rPr kumimoji="1" lang="en-US" altLang="ja-JP" sz="2800" dirty="0"/>
              <a:t>Agenda: 6.1.3.1.6</a:t>
            </a:r>
            <a:endParaRPr kumimoji="1" lang="ja-JP" altLang="en-US" sz="2800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0148085" y="314072"/>
            <a:ext cx="1755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R1-xxxxxxx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11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937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In RAN1#86, the topic of UE power consideration based on Days-of-Use (</a:t>
            </a:r>
            <a:r>
              <a:rPr lang="en-US" dirty="0" err="1"/>
              <a:t>DoU</a:t>
            </a:r>
            <a:r>
              <a:rPr lang="en-US" dirty="0"/>
              <a:t>) has been discussed [1] and a several key use cases have been identified. In RAN1#87, it was shown [2] that UE spends considerable amount of power for PDCCH monitoring. </a:t>
            </a:r>
          </a:p>
          <a:p>
            <a:r>
              <a:rPr lang="en-US" dirty="0"/>
              <a:t>The focus will be on connected mode because based on </a:t>
            </a:r>
            <a:r>
              <a:rPr lang="en-US" dirty="0" err="1"/>
              <a:t>DoU</a:t>
            </a:r>
            <a:r>
              <a:rPr lang="en-US" dirty="0"/>
              <a:t>, idle mode DRX is a lesser contributor to overall UE power consumption.</a:t>
            </a:r>
          </a:p>
          <a:p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[1] </a:t>
            </a:r>
            <a:r>
              <a:rPr lang="en-US" dirty="0"/>
              <a:t>R1-166368, “UE Power Consideration based on Days-of-Use”</a:t>
            </a: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/>
              <a:t>[2] R1-1612068, “UE Power Evaluation for DRX with Wake-Up Signaling”</a:t>
            </a:r>
            <a:endParaRPr lang="en-US" dirty="0">
              <a:effectLst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17865" y="4538749"/>
            <a:ext cx="6395929" cy="1916398"/>
            <a:chOff x="2317865" y="4538749"/>
            <a:chExt cx="6395929" cy="191639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17865" y="4538749"/>
              <a:ext cx="4335077" cy="191639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9934" y="4538749"/>
              <a:ext cx="2053860" cy="1916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093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NR supports gNB sends L1 control signal for UE power saving for following use cases.</a:t>
            </a:r>
          </a:p>
          <a:p>
            <a:pPr lvl="1"/>
            <a:r>
              <a:rPr lang="en-US" dirty="0"/>
              <a:t>Wake-up signal indicating UE is required to monitor PDCCH for the upcoming C-DRX On duration when wake-up signal is configured</a:t>
            </a:r>
            <a:endParaRPr lang="en-GB" dirty="0"/>
          </a:p>
          <a:p>
            <a:pPr lvl="1"/>
            <a:r>
              <a:rPr lang="en-GB" dirty="0"/>
              <a:t>Go-to-sleep signal indicating UE is not required to monitor PDCCH for an indicated duration when go-to-sleep signal is configured</a:t>
            </a:r>
          </a:p>
          <a:p>
            <a:pPr lvl="2"/>
            <a:r>
              <a:rPr lang="en-US" dirty="0"/>
              <a:t>FFS granularity of PDCCH decoding reduction (e.g. (0%, 100%), or (0%, 33%, 67%, 100%), or …)</a:t>
            </a:r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L1 control signal is sent by existing DL control channel.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FFS relation to L1 control signal for BWP adaptation</a:t>
            </a:r>
          </a:p>
          <a:p>
            <a:pPr lvl="1"/>
            <a:r>
              <a:rPr lang="en-GB" dirty="0"/>
              <a:t>FFS transmission timing for L1 control signal</a:t>
            </a:r>
          </a:p>
          <a:p>
            <a:pPr lvl="1"/>
            <a:r>
              <a:rPr lang="en-GB" dirty="0"/>
              <a:t>FFS group based or UE-specific</a:t>
            </a:r>
          </a:p>
        </p:txBody>
      </p:sp>
    </p:spTree>
    <p:extLst>
      <p:ext uri="{BB962C8B-B14F-4D97-AF65-F5344CB8AC3E}">
        <p14:creationId xmlns:p14="http://schemas.microsoft.com/office/powerpoint/2010/main" val="578915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5912</TotalTime>
  <Words>223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Calibri Light</vt:lpstr>
      <vt:lpstr>Office Theme</vt:lpstr>
      <vt:lpstr>PowerPoint Presentation</vt:lpstr>
      <vt:lpstr>Backgrounds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Heechoon Lee</dc:creator>
  <cp:lastModifiedBy>Heechoon Lee</cp:lastModifiedBy>
  <cp:revision>90</cp:revision>
  <dcterms:created xsi:type="dcterms:W3CDTF">2017-05-16T10:48:06Z</dcterms:created>
  <dcterms:modified xsi:type="dcterms:W3CDTF">2017-08-23T09:27:53Z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1049852742</vt:i4>
  </property>
  <property fmtid="{D5CDD505-2E9C-101B-9397-08002B2CF9AE}" pid="3" name="_NewReviewCycle">
    <vt:lpwstr/>
  </property>
  <property fmtid="{D5CDD505-2E9C-101B-9397-08002B2CF9AE}" pid="4" name="_EmailSubject">
    <vt:lpwstr>[UE power saving] Draft WF on UE power saving related to PDCCH monitoring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Heechoon Lee</vt:lpwstr>
  </property>
</Properties>
</file>