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2" r:id="rId3"/>
    <p:sldId id="267" r:id="rId4"/>
    <p:sldId id="263" r:id="rId5"/>
    <p:sldId id="264" r:id="rId6"/>
    <p:sldId id="266" r:id="rId7"/>
    <p:sldId id="265" r:id="rId8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7"/>
            <p14:sldId id="263"/>
            <p14:sldId id="264"/>
            <p14:sldId id="266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66" d="100"/>
          <a:sy n="66" d="100"/>
        </p:scale>
        <p:origin x="882" y="10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651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[…]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CSI-RS resources for L3 mobility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8843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republic, 21</a:t>
            </a:r>
            <a:r>
              <a:rPr lang="en-US" altLang="ja-JP" sz="2400" baseline="30000" dirty="0"/>
              <a:t>st</a:t>
            </a:r>
            <a:r>
              <a:rPr lang="en-US" altLang="ja-JP" sz="2400" dirty="0"/>
              <a:t> -25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6.1.1.5.2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R1-1715106</a:t>
            </a:r>
            <a:endParaRPr lang="en-US" altLang="ja-JP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For CONNECTED mode RRM measurement for L3 mobility based on CSI-RS, NR supports following targets for CSI-RS design and configuration:</a:t>
            </a:r>
          </a:p>
          <a:p>
            <a:pPr lvl="0"/>
            <a:r>
              <a:rPr lang="en-US" dirty="0"/>
              <a:t>Design:</a:t>
            </a:r>
          </a:p>
          <a:p>
            <a:pPr lvl="1"/>
            <a:r>
              <a:rPr lang="en-US" dirty="0"/>
              <a:t>Reuse CSI-RS design for beam management as baseline</a:t>
            </a:r>
          </a:p>
          <a:p>
            <a:pPr lvl="1"/>
            <a:r>
              <a:rPr lang="en-US" dirty="0"/>
              <a:t>Identify additional requirements on the CSI-RS to support L3 mobility</a:t>
            </a:r>
          </a:p>
          <a:p>
            <a:pPr lvl="0"/>
            <a:r>
              <a:rPr lang="en-US" dirty="0"/>
              <a:t>Configuration:</a:t>
            </a:r>
          </a:p>
          <a:p>
            <a:pPr lvl="1"/>
            <a:r>
              <a:rPr lang="en-US" dirty="0"/>
              <a:t>Support measurement of a large number of beams</a:t>
            </a:r>
          </a:p>
          <a:p>
            <a:pPr lvl="1"/>
            <a:r>
              <a:rPr lang="en-US" dirty="0"/>
              <a:t>Minimize configuration overhead, reporting overhead, and UE complexity </a:t>
            </a:r>
          </a:p>
          <a:p>
            <a:pPr lvl="1"/>
            <a:r>
              <a:rPr lang="en-US" dirty="0"/>
              <a:t>FFS: Detailed signaling or format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 </a:t>
            </a:r>
          </a:p>
        </p:txBody>
      </p:sp>
    </p:spTree>
    <p:extLst>
      <p:ext uri="{BB962C8B-B14F-4D97-AF65-F5344CB8AC3E}">
        <p14:creationId xmlns:p14="http://schemas.microsoft.com/office/powerpoint/2010/main" val="3887953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CSI-RS resource with 1-port and 2-port for one OFDM symbol can be used for beam management</a:t>
            </a:r>
          </a:p>
          <a:p>
            <a:pPr lvl="1"/>
            <a:r>
              <a:rPr lang="en-US" dirty="0"/>
              <a:t>Value of D&gt;=1 represents RE/RB/port within a OFDM symbol.</a:t>
            </a:r>
          </a:p>
          <a:p>
            <a:pPr lvl="1"/>
            <a:r>
              <a:rPr lang="en-US" dirty="0"/>
              <a:t>For the case of 1-port</a:t>
            </a:r>
          </a:p>
          <a:p>
            <a:pPr lvl="2"/>
            <a:r>
              <a:rPr lang="en-US" dirty="0"/>
              <a:t>No CDM</a:t>
            </a:r>
          </a:p>
          <a:p>
            <a:pPr lvl="3"/>
            <a:r>
              <a:rPr lang="en-US" dirty="0"/>
              <a:t>Subcarrier spacing within a PRB for D&gt;1</a:t>
            </a:r>
          </a:p>
          <a:p>
            <a:pPr lvl="4"/>
            <a:r>
              <a:rPr lang="en-US" dirty="0"/>
              <a:t>Even spacing</a:t>
            </a:r>
          </a:p>
          <a:p>
            <a:pPr lvl="3"/>
            <a:r>
              <a:rPr lang="en-US" dirty="0"/>
              <a:t>Constant subcarrier spacing across PRB(s)</a:t>
            </a:r>
          </a:p>
          <a:p>
            <a:pPr lvl="3"/>
            <a:r>
              <a:rPr lang="en-US" dirty="0"/>
              <a:t>Constant subcarrier spacing within a BWP</a:t>
            </a:r>
          </a:p>
          <a:p>
            <a:pPr lvl="3"/>
            <a:r>
              <a:rPr lang="en-US" dirty="0"/>
              <a:t>FFS the values of D </a:t>
            </a:r>
          </a:p>
          <a:p>
            <a:pPr lvl="1"/>
            <a:r>
              <a:rPr lang="en-US" dirty="0"/>
              <a:t>For the case of 2-port:</a:t>
            </a:r>
          </a:p>
          <a:p>
            <a:pPr lvl="2"/>
            <a:r>
              <a:rPr lang="en-US" dirty="0"/>
              <a:t>Reuse the same pattern as that of for CSI acquisition at least for D=1 (if supported)</a:t>
            </a:r>
          </a:p>
          <a:p>
            <a:pPr lvl="0"/>
            <a:r>
              <a:rPr lang="en-US" dirty="0"/>
              <a:t>FFS: the potential number of CSI-RS OFDM symbols for beam management</a:t>
            </a:r>
          </a:p>
          <a:p>
            <a:pPr lvl="0"/>
            <a:r>
              <a:rPr lang="en-US" dirty="0"/>
              <a:t>FFS: other values of X and D for beam management </a:t>
            </a:r>
          </a:p>
          <a:p>
            <a:pPr lvl="0"/>
            <a:r>
              <a:rPr lang="en-US" dirty="0"/>
              <a:t>In the LS to RAN4, add “RAN1 are discussing the respective possible limited set values of D for 1-port and 2-port CSI-RS resource, e.g., taking from {1, 2, 3, 4, 6}. RAN4 is also welcome to provide inputs to select the values of D for 1-port and 2-port CSI-RS resources, respectively”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2189891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4160" y="1800000"/>
            <a:ext cx="11135785" cy="38520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There is currently an ongoing discussion in defining a framework for the CSI-RS</a:t>
            </a:r>
          </a:p>
          <a:p>
            <a:r>
              <a:rPr lang="en-US" dirty="0"/>
              <a:t>Issues that are being discussed include the RE mapping of the CSI-RS and the number of CSI-RS resources that can be configured</a:t>
            </a:r>
          </a:p>
          <a:p>
            <a:r>
              <a:rPr lang="en-US" dirty="0"/>
              <a:t>Regarding RE mapping, RAN1 agreed on 1 and 2-port configurations, and asked RAN4 to provide input on relevant values for the density D (RE/RB/port) </a:t>
            </a:r>
          </a:p>
          <a:p>
            <a:r>
              <a:rPr lang="en-US" dirty="0"/>
              <a:t>Regarding the number of CSI-RS resources are required: </a:t>
            </a:r>
          </a:p>
          <a:p>
            <a:pPr lvl="1"/>
            <a:r>
              <a:rPr lang="en-US" dirty="0"/>
              <a:t>Balance requirements, UE complexity and signaling overhead</a:t>
            </a:r>
          </a:p>
          <a:p>
            <a:r>
              <a:rPr lang="en-US" dirty="0"/>
              <a:t>Overall, for CSI acquisition and beam management, </a:t>
            </a:r>
          </a:p>
          <a:p>
            <a:pPr lvl="1"/>
            <a:r>
              <a:rPr lang="en-US" dirty="0"/>
              <a:t>a relatively small number (&lt;&lt;100) of resources is required</a:t>
            </a:r>
          </a:p>
          <a:p>
            <a:pPr lvl="1"/>
            <a:r>
              <a:rPr lang="en-US" dirty="0"/>
              <a:t>Strict requirements on signaling OH </a:t>
            </a:r>
          </a:p>
          <a:p>
            <a:pPr lvl="1"/>
            <a:r>
              <a:rPr lang="en-US" dirty="0"/>
              <a:t>potentially complicated UE measurements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737979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Potentially many measurement targets:</a:t>
            </a:r>
          </a:p>
          <a:p>
            <a:pPr lvl="1"/>
            <a:r>
              <a:rPr lang="en-US" dirty="0"/>
              <a:t>From the agreement: </a:t>
            </a:r>
            <a:r>
              <a:rPr lang="en-US" i="1" dirty="0"/>
              <a:t>Support measurement of a large number of beams</a:t>
            </a:r>
          </a:p>
          <a:p>
            <a:pPr lvl="1"/>
            <a:r>
              <a:rPr lang="en-US" dirty="0"/>
              <a:t>Consider the case of different TRPs in a multi-TRP cell</a:t>
            </a:r>
          </a:p>
          <a:p>
            <a:pPr lvl="1"/>
            <a:r>
              <a:rPr lang="en-US" dirty="0"/>
              <a:t>Avoid issues with CSI-RS resource planning</a:t>
            </a:r>
          </a:p>
          <a:p>
            <a:pPr lvl="1"/>
            <a:r>
              <a:rPr lang="en-US" dirty="0"/>
              <a:t>Beneficial to have &gt;100 CSI-RS resources for L3 measurements</a:t>
            </a:r>
          </a:p>
          <a:p>
            <a:r>
              <a:rPr lang="en-US" dirty="0"/>
              <a:t>Less stringent requirements on signaling OH</a:t>
            </a:r>
          </a:p>
          <a:p>
            <a:pPr lvl="1"/>
            <a:r>
              <a:rPr lang="en-US" dirty="0"/>
              <a:t>Measurement report in an event-triggered RRC report</a:t>
            </a:r>
          </a:p>
          <a:p>
            <a:r>
              <a:rPr lang="en-US" dirty="0"/>
              <a:t>Less complex UE measurements</a:t>
            </a:r>
          </a:p>
          <a:p>
            <a:pPr lvl="1"/>
            <a:r>
              <a:rPr lang="en-US" dirty="0"/>
              <a:t>Only RSRP</a:t>
            </a:r>
          </a:p>
          <a:p>
            <a:pPr lvl="1"/>
            <a:r>
              <a:rPr lang="en-US" dirty="0"/>
              <a:t>Off-line calculations</a:t>
            </a:r>
          </a:p>
          <a:p>
            <a:r>
              <a:rPr lang="en-US" dirty="0"/>
              <a:t>There is a need to understand if any limitation on the number of CSI-RS resources should be introduced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CSI-RS for L3 mobility</a:t>
            </a:r>
          </a:p>
        </p:txBody>
      </p:sp>
    </p:spTree>
    <p:extLst>
      <p:ext uri="{BB962C8B-B14F-4D97-AF65-F5344CB8AC3E}">
        <p14:creationId xmlns:p14="http://schemas.microsoft.com/office/powerpoint/2010/main" val="506277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Density D of the CSI-RS</a:t>
            </a:r>
          </a:p>
          <a:p>
            <a:r>
              <a:rPr lang="en-US" dirty="0"/>
              <a:t>Number of ports per resource P</a:t>
            </a:r>
          </a:p>
          <a:p>
            <a:pPr lvl="1"/>
            <a:r>
              <a:rPr lang="en-US" dirty="0"/>
              <a:t>Different resources use the same number of ports</a:t>
            </a:r>
          </a:p>
          <a:p>
            <a:r>
              <a:rPr lang="en-US" dirty="0"/>
              <a:t>Maximum total number of number of CSI-RS resources N</a:t>
            </a:r>
          </a:p>
          <a:p>
            <a:r>
              <a:rPr lang="en-US" dirty="0"/>
              <a:t>Number of slots that may be used per cell to transmit CSI-RS M</a:t>
            </a:r>
          </a:p>
          <a:p>
            <a:pPr lvl="1"/>
            <a:r>
              <a:rPr lang="en-US" dirty="0"/>
              <a:t>All CSI-RSs for one cell is confined to M slots</a:t>
            </a:r>
          </a:p>
          <a:p>
            <a:endParaRPr lang="en-US" dirty="0"/>
          </a:p>
          <a:p>
            <a:r>
              <a:rPr lang="en-US" dirty="0"/>
              <a:t>Note that the properties of each CSI-RS resource is configured explicitly</a:t>
            </a:r>
          </a:p>
          <a:p>
            <a:pPr lvl="1"/>
            <a:r>
              <a:rPr lang="en-US" dirty="0"/>
              <a:t>Signaling optimization may be required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of CSI-RS for mobility</a:t>
            </a:r>
          </a:p>
        </p:txBody>
      </p:sp>
    </p:spTree>
    <p:extLst>
      <p:ext uri="{BB962C8B-B14F-4D97-AF65-F5344CB8AC3E}">
        <p14:creationId xmlns:p14="http://schemas.microsoft.com/office/powerpoint/2010/main" val="76071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4935" y="1325085"/>
            <a:ext cx="11135785" cy="38520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CSI-RS for L3 mobility has [1] port</a:t>
            </a:r>
          </a:p>
          <a:p>
            <a:pPr lvl="0"/>
            <a:r>
              <a:rPr lang="en-US" dirty="0"/>
              <a:t>CSI-RS for L3 mobility uses the D that will be agreed for beam management</a:t>
            </a:r>
          </a:p>
          <a:p>
            <a:pPr lvl="0"/>
            <a:r>
              <a:rPr lang="en-US" dirty="0"/>
              <a:t>Support [1000] CSI-RS resources for L3 mobility</a:t>
            </a:r>
          </a:p>
          <a:p>
            <a:pPr lvl="0"/>
            <a:r>
              <a:rPr lang="en-US" dirty="0"/>
              <a:t>For one cell, all CSI-RS resources for L3 mobility are confined to [1] slot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10221706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4282</TotalTime>
  <Words>622</Words>
  <Application>Microsoft Office PowerPoint</Application>
  <PresentationFormat>Widescreen</PresentationFormat>
  <Paragraphs>75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ＭＳ Ｐゴシック</vt:lpstr>
      <vt:lpstr>Arial</vt:lpstr>
      <vt:lpstr>Calibri</vt:lpstr>
      <vt:lpstr>Ericsson Capital TT</vt:lpstr>
      <vt:lpstr>PresentationTemplate2011</vt:lpstr>
      <vt:lpstr>WF on CSI-RS resources for L3 mobility</vt:lpstr>
      <vt:lpstr>Previous agreements </vt:lpstr>
      <vt:lpstr>Previous agreements</vt:lpstr>
      <vt:lpstr>Background</vt:lpstr>
      <vt:lpstr>CSI-RS for L3 mobility</vt:lpstr>
      <vt:lpstr>Configuration of CSI-RS for mobility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Claes Tidestav</dc:creator>
  <cp:keywords/>
  <dc:description>Rev PA1</dc:description>
  <cp:lastModifiedBy>Claes Tidestav</cp:lastModifiedBy>
  <cp:revision>48</cp:revision>
  <dcterms:created xsi:type="dcterms:W3CDTF">2017-03-31T09:46:41Z</dcterms:created>
  <dcterms:modified xsi:type="dcterms:W3CDTF">2017-08-23T13:22:27Z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