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7" r:id="rId4"/>
    <p:sldId id="285" r:id="rId5"/>
    <p:sldId id="28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>
        <p:scale>
          <a:sx n="100" d="100"/>
          <a:sy n="100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066800" y="2130425"/>
            <a:ext cx="7010400" cy="1470025"/>
          </a:xfrm>
        </p:spPr>
        <p:txBody>
          <a:bodyPr/>
          <a:lstStyle/>
          <a:p>
            <a:r>
              <a:rPr lang="en-US" altLang="en-US" dirty="0"/>
              <a:t>WF on resource </a:t>
            </a:r>
            <a:r>
              <a:rPr lang="en-US" altLang="en-US" dirty="0" smtClean="0"/>
              <a:t>pool sharing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ITRI, 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#90</a:t>
            </a:r>
            <a:r>
              <a:rPr lang="en-GB" altLang="ko-KR" sz="1800" b="1" dirty="0"/>
              <a:t>				                  </a:t>
            </a:r>
            <a:r>
              <a:rPr lang="en-US" altLang="zh-CN" sz="1800" smtClean="0"/>
              <a:t>R1-1715088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 smtClean="0"/>
              <a:t>Prague, </a:t>
            </a:r>
            <a:r>
              <a:rPr lang="en-US" altLang="zh-CN" sz="1800" b="1" dirty="0"/>
              <a:t>Czechia, 21st – 25th August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zh-CN" sz="1800" b="1" dirty="0"/>
              <a:t>5.2.3.5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/>
            <a:r>
              <a:rPr lang="en-GB" altLang="zh-CN" sz="2800" dirty="0"/>
              <a:t>The following objective was included in </a:t>
            </a:r>
            <a:r>
              <a:rPr lang="en-US" altLang="zh-CN" sz="2800" dirty="0"/>
              <a:t>3GPP V2X Phase 2 </a:t>
            </a:r>
            <a:r>
              <a:rPr lang="en-GB" altLang="zh-CN" sz="2800" dirty="0"/>
              <a:t>WI description (</a:t>
            </a:r>
            <a:r>
              <a:rPr lang="en-US" altLang="zh-CN" sz="2800" dirty="0"/>
              <a:t>RP-170798</a:t>
            </a:r>
            <a:r>
              <a:rPr lang="en-GB" altLang="zh-CN" sz="2800" dirty="0"/>
              <a:t>)</a:t>
            </a:r>
          </a:p>
          <a:p>
            <a:pPr lvl="1" fontAlgn="auto"/>
            <a:r>
              <a:rPr lang="en-GB" altLang="zh-CN" sz="2000" i="1" dirty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Carrier aggregation (up to 8 PC5 carriers);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64QAM;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Reduce the maximum time between packet arrival at Layer 1 and resource selected for transmission;</a:t>
            </a:r>
            <a:endParaRPr lang="en-US" altLang="zh-CN" sz="2000" i="1" dirty="0"/>
          </a:p>
          <a:p>
            <a:pPr lvl="2" fontAlgn="auto"/>
            <a:r>
              <a:rPr lang="en-GB" altLang="zh-CN" sz="2000" b="1" i="1" dirty="0"/>
              <a:t>Radio resource pool sharing between UEs using mode 3 and UEs using mode 4</a:t>
            </a:r>
            <a:r>
              <a:rPr lang="en-GB" altLang="zh-CN" sz="1800" b="1" i="1" dirty="0" smtClean="0"/>
              <a:t>;</a:t>
            </a:r>
            <a:endParaRPr lang="zh-CN" altLang="en-US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Following scenarios should be supported for resource pool sharing between mode 3 and mode 4 :</a:t>
            </a:r>
          </a:p>
          <a:p>
            <a:pPr lvl="1"/>
            <a:r>
              <a:rPr lang="en-US" altLang="zh-CN" dirty="0"/>
              <a:t>Scenario </a:t>
            </a:r>
            <a:r>
              <a:rPr lang="en-US" altLang="zh-CN" dirty="0" smtClean="0"/>
              <a:t>1: </a:t>
            </a:r>
            <a:r>
              <a:rPr lang="en-US" altLang="zh-CN" dirty="0"/>
              <a:t>the shared resource pool is NOT overlapped with any Rel-14 resource pool</a:t>
            </a:r>
            <a:r>
              <a:rPr lang="en-US" altLang="zh-CN" dirty="0" smtClean="0"/>
              <a:t>;</a:t>
            </a:r>
          </a:p>
          <a:p>
            <a:pPr lvl="1"/>
            <a:r>
              <a:rPr lang="en-US" altLang="zh-CN" dirty="0" smtClean="0"/>
              <a:t>Scenario 2(FFS): the shared resource pool is only overlapped with Rel-14 mode 3 resource pool;</a:t>
            </a:r>
          </a:p>
          <a:p>
            <a:pPr lvl="1"/>
            <a:r>
              <a:rPr lang="en-US" altLang="zh-CN" dirty="0"/>
              <a:t>Scenario </a:t>
            </a:r>
            <a:r>
              <a:rPr lang="en-US" altLang="zh-CN" dirty="0" smtClean="0"/>
              <a:t>3(FFS): </a:t>
            </a:r>
            <a:r>
              <a:rPr lang="en-US" altLang="zh-CN" dirty="0"/>
              <a:t>the shared resource pool is </a:t>
            </a:r>
            <a:r>
              <a:rPr lang="en-US" altLang="zh-CN" dirty="0" smtClean="0"/>
              <a:t>only overlapped </a:t>
            </a:r>
            <a:r>
              <a:rPr lang="en-US" altLang="zh-CN" dirty="0"/>
              <a:t>with </a:t>
            </a:r>
            <a:r>
              <a:rPr lang="en-US" altLang="zh-CN" dirty="0" smtClean="0"/>
              <a:t>Rel-14 </a:t>
            </a:r>
            <a:r>
              <a:rPr lang="en-US" altLang="zh-CN" dirty="0"/>
              <a:t>mode 4 resource pool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The shared resource pool is (pre-)configured;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421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“resource reservation” field in mode 3 SCI can be set to the SPS period indicated in the DCI;</a:t>
            </a:r>
          </a:p>
          <a:p>
            <a:r>
              <a:rPr lang="en-US" altLang="zh-CN" dirty="0" smtClean="0"/>
              <a:t>One of reserved bits in SCI 1 is used to differentiate mode 3 and mode 4 in the shared resource pool;</a:t>
            </a:r>
          </a:p>
          <a:p>
            <a:r>
              <a:rPr lang="en-US" altLang="zh-CN" dirty="0" smtClean="0"/>
              <a:t>For any decoded SCI transmitted by mode 3 UE, Mode 4 UE shall preclude resources reserved by the SCI;</a:t>
            </a:r>
          </a:p>
          <a:p>
            <a:r>
              <a:rPr lang="en-US" altLang="zh-CN" dirty="0" smtClean="0"/>
              <a:t>FFS how to avoid collision with dynamically scheduled mode 3 transmissions;</a:t>
            </a:r>
          </a:p>
          <a:p>
            <a:r>
              <a:rPr lang="en-US" altLang="zh-CN" dirty="0"/>
              <a:t>FFS how to avoid collision with </a:t>
            </a:r>
            <a:r>
              <a:rPr lang="en-US" altLang="zh-CN" dirty="0" smtClean="0"/>
              <a:t>Rel-14 SPS mode 3 transmissions </a:t>
            </a:r>
            <a:r>
              <a:rPr lang="en-US" altLang="zh-CN" dirty="0"/>
              <a:t>in Scenario </a:t>
            </a:r>
            <a:r>
              <a:rPr lang="en-US" altLang="zh-CN" dirty="0" smtClean="0"/>
              <a:t>2(if supported);</a:t>
            </a:r>
          </a:p>
          <a:p>
            <a:r>
              <a:rPr lang="en-US" altLang="zh-CN" dirty="0" smtClean="0"/>
              <a:t>FFS how to avoid collision with Rel-14 mode 4 transmissions in Scenario 3(if supported);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84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dirty="0"/>
              <a:t>Further evaluate the gain and signaling overhead of sensing and reporting by mode 3 </a:t>
            </a:r>
            <a:r>
              <a:rPr lang="en-US" altLang="zh-CN" dirty="0" smtClean="0"/>
              <a:t>UE: </a:t>
            </a:r>
          </a:p>
          <a:p>
            <a:pPr lvl="1"/>
            <a:r>
              <a:rPr lang="en-US" altLang="zh-CN" dirty="0" smtClean="0"/>
              <a:t>Informations that need to report;</a:t>
            </a:r>
          </a:p>
          <a:p>
            <a:pPr lvl="1"/>
            <a:r>
              <a:rPr lang="en-US" altLang="zh-CN" dirty="0" smtClean="0"/>
              <a:t>Periodic or event-triggered report;</a:t>
            </a:r>
          </a:p>
          <a:p>
            <a:pPr lvl="1"/>
            <a:r>
              <a:rPr lang="en-US" altLang="zh-CN" dirty="0" smtClean="0"/>
              <a:t>Report periodicity in case of periodic report;</a:t>
            </a:r>
          </a:p>
          <a:p>
            <a:pPr lvl="1"/>
            <a:r>
              <a:rPr lang="en-US" altLang="zh-CN" dirty="0" smtClean="0"/>
              <a:t>Physical layer signaling or higher layer signaling;</a:t>
            </a:r>
          </a:p>
          <a:p>
            <a:pPr lvl="1"/>
            <a:r>
              <a:rPr lang="en-US" altLang="zh-CN" smtClean="0"/>
              <a:t>Others;</a:t>
            </a: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26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全屏显示(4:3)</PresentationFormat>
  <Paragraphs>37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resource pool sharing</vt:lpstr>
      <vt:lpstr>Background 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2017-08-23T15:17:03Z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NSCPROP_SA">
    <vt:lpwstr>C:\Users\Administrator\AppData\Local\Microsoft\Windows\Temporary Internet Files\Content.Outlook\JED6F5XR\R1-170xxxx WF on resource selection in V2X CA_v2.pptx</vt:lpwstr>
  </property>
</Properties>
</file>