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3843" y="1985269"/>
            <a:ext cx="10924314" cy="1616769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UL to DL and UL to DL switching time in NB-IoT TDD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528313" y="171398"/>
            <a:ext cx="23876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R1-1715085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#90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/>
              <a:t>Prague, CZ, Aug 21-25,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5.2.7.1.3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132783"/>
            <a:ext cx="1051560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dirty="0"/>
              <a:t>No frequency retuning is needed for NB-IoT TDD. 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dirty="0"/>
              <a:t>In LTE TDD, due to timing alignment in the UL, a special subframe is always placed between a DL subframe and a UL subframe, a at least 1 symbol is used as a GAP between DL and UL.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dirty="0"/>
              <a:t>In LTE TDD, there is no GAP assumed for UL to DL switching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dirty="0"/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4480" y="2312573"/>
            <a:ext cx="7328059" cy="451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705679" y="1611159"/>
            <a:ext cx="10515600" cy="2616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During offline discussions, there were no common understandings what can be the minimum </a:t>
            </a:r>
            <a:r>
              <a:rPr lang="en-GB" dirty="0"/>
              <a:t>time for switching between downlink to uplink, and uplink to downlink for NB-IoT UEs operating in TDD mode</a:t>
            </a:r>
            <a:r>
              <a:rPr lang="en-US" altLang="zh-CN" dirty="0"/>
              <a:t>.</a:t>
            </a:r>
            <a:r>
              <a:rPr lang="en-US" dirty="0"/>
              <a:t> 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4000" dirty="0"/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526213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90918"/>
            <a:ext cx="10515600" cy="5567082"/>
          </a:xfrm>
        </p:spPr>
        <p:txBody>
          <a:bodyPr>
            <a:noAutofit/>
          </a:bodyPr>
          <a:lstStyle/>
          <a:p>
            <a:endParaRPr lang="en-US" altLang="zh-CN" dirty="0"/>
          </a:p>
          <a:p>
            <a:r>
              <a:rPr lang="sv-SE" altLang="zh-CN" dirty="0"/>
              <a:t>For the DL to UL and UL to DL s</a:t>
            </a:r>
            <a:r>
              <a:rPr lang="en-US" altLang="zh-CN" dirty="0"/>
              <a:t>witching time </a:t>
            </a:r>
            <a:r>
              <a:rPr lang="sv-SE" altLang="zh-CN" dirty="0"/>
              <a:t>in NB-IoT TDD</a:t>
            </a:r>
            <a:endParaRPr lang="en-US" altLang="zh-CN" dirty="0"/>
          </a:p>
          <a:p>
            <a:pPr lvl="1"/>
            <a:r>
              <a:rPr lang="en-US" altLang="zh-CN" dirty="0"/>
              <a:t>Send</a:t>
            </a:r>
            <a:r>
              <a:rPr lang="sv-SE" altLang="zh-CN" dirty="0"/>
              <a:t> LS to RAN4 </a:t>
            </a:r>
            <a:r>
              <a:rPr lang="en-GB" dirty="0"/>
              <a:t>ask what is the minimum time for switching between downlink to uplink, and uplink to downlink for NB-IoT UEs operating in TDD mode for the same and </a:t>
            </a:r>
            <a:r>
              <a:rPr lang="en-GB"/>
              <a:t>different carrier(s)</a:t>
            </a:r>
            <a:r>
              <a:rPr lang="en-US" altLang="zh-CN" dirty="0"/>
              <a:t>. </a:t>
            </a:r>
            <a:endParaRPr lang="sv-SE" altLang="zh-CN" dirty="0"/>
          </a:p>
          <a:p>
            <a:pPr lvl="1"/>
            <a:endParaRPr lang="sv-SE" altLang="zh-CN" dirty="0"/>
          </a:p>
          <a:p>
            <a:endParaRPr lang="en-US" altLang="zh-CN" dirty="0"/>
          </a:p>
          <a:p>
            <a:pPr lvl="0"/>
            <a:endParaRPr lang="en-US" sz="3200" dirty="0"/>
          </a:p>
          <a:p>
            <a:pPr marL="0" lvl="0" indent="0">
              <a:buNone/>
            </a:pPr>
            <a:endParaRPr lang="en-US" sz="2800" dirty="0"/>
          </a:p>
          <a:p>
            <a:pPr lvl="0"/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967</TotalTime>
  <Words>190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Calibri Light</vt:lpstr>
      <vt:lpstr>Office Theme</vt:lpstr>
      <vt:lpstr>WF on UL to DL and UL to DL switching time in NB-IoT TDD</vt:lpstr>
      <vt:lpstr>Background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Yutao Sui</cp:lastModifiedBy>
  <cp:revision>144</cp:revision>
  <dcterms:created xsi:type="dcterms:W3CDTF">2016-03-23T22:01:47Z</dcterms:created>
  <dcterms:modified xsi:type="dcterms:W3CDTF">2017-08-24T09:34:49Z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(3)xzv/0EgN+G0jguBknbbi/NsCp6RAXmhSkVQZGCdORTx+2iubHsRGoYmENW9j6bwKrmfvqcNd
2Et26Hujvjc1pCpy0qgsiJ7UIjnczE3xyHzKcWenDVSDqDxFoqdFqlcs/AF7voXAzmUQKIoj
Ra+uqBpuCSsybLtN18hJ54J2h3IxaYmOtnbB0wgY/CZVhH+ylZDj9zZolSjIZ0+DnieX0omK
iQIcJeePolHrHqNf5B</vt:lpwstr>
  </property>
  <property fmtid="{D5CDD505-2E9C-101B-9397-08002B2CF9AE}" pid="3" name="_2015_ms_pID_7253431">
    <vt:lpwstr>sEh5yVKjdu09fXC3cYj2uuVg7in+IrqwvuCkYBXCuw9jrUJ5re3JUG
L1ltoC702Y4YdWf5BCG0XAPZWIbFZo81LKRQE0xGfndneLtziRaM7WkUDgIigcy7artFlGDB
RKfV5F5Ymch/kpLRS2ts66UPgopNQQN1LdwvDAvEZJjgu2shriUmE4G2PfnNhJugpFSJoyi0
H9PqW26OTu/1ocKBGEcBGtkKbggUGrEAddA5</vt:lpwstr>
  </property>
  <property fmtid="{D5CDD505-2E9C-101B-9397-08002B2CF9AE}" pid="4" name="_2015_ms_pID_7253432">
    <vt:lpwstr>QddRlQAeIVczlECa+1RxwJSS9ExqX2LzuoLg
0HcSyt+j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1491239432</vt:lpwstr>
  </property>
</Properties>
</file>