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629"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A57DAC6-7D3F-419A-8C9C-392D0F85845B}"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2047813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DAC6-7D3F-419A-8C9C-392D0F85845B}"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33909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DAC6-7D3F-419A-8C9C-392D0F85845B}"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1648910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A57DAC6-7D3F-419A-8C9C-392D0F85845B}"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793363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A57DAC6-7D3F-419A-8C9C-392D0F85845B}" type="datetimeFigureOut">
              <a:rPr lang="en-US" smtClean="0"/>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1313391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A57DAC6-7D3F-419A-8C9C-392D0F85845B}" type="datetimeFigureOut">
              <a:rPr lang="en-US" smtClean="0"/>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2008208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A57DAC6-7D3F-419A-8C9C-392D0F85845B}" type="datetimeFigureOut">
              <a:rPr lang="en-US" smtClean="0"/>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4010553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A57DAC6-7D3F-419A-8C9C-392D0F85845B}" type="datetimeFigureOut">
              <a:rPr lang="en-US" smtClean="0"/>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1603334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57DAC6-7D3F-419A-8C9C-392D0F85845B}" type="datetimeFigureOut">
              <a:rPr lang="en-US" smtClean="0"/>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1199401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7DAC6-7D3F-419A-8C9C-392D0F85845B}" type="datetimeFigureOut">
              <a:rPr lang="en-US" smtClean="0"/>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1868043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A57DAC6-7D3F-419A-8C9C-392D0F85845B}" type="datetimeFigureOut">
              <a:rPr lang="en-US" smtClean="0"/>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A4B216-7446-42C9-89DE-664869BB7A9B}" type="slidenum">
              <a:rPr lang="en-US" smtClean="0"/>
              <a:t>‹#›</a:t>
            </a:fld>
            <a:endParaRPr lang="en-US"/>
          </a:p>
        </p:txBody>
      </p:sp>
    </p:spTree>
    <p:extLst>
      <p:ext uri="{BB962C8B-B14F-4D97-AF65-F5344CB8AC3E}">
        <p14:creationId xmlns:p14="http://schemas.microsoft.com/office/powerpoint/2010/main" val="743261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57DAC6-7D3F-419A-8C9C-392D0F85845B}" type="datetimeFigureOut">
              <a:rPr lang="en-US" smtClean="0"/>
              <a:t>8/23/2017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A4B216-7446-42C9-89DE-664869BB7A9B}" type="slidenum">
              <a:rPr lang="en-US" smtClean="0"/>
              <a:t>‹#›</a:t>
            </a:fld>
            <a:endParaRPr lang="en-US"/>
          </a:p>
        </p:txBody>
      </p:sp>
    </p:spTree>
    <p:extLst>
      <p:ext uri="{BB962C8B-B14F-4D97-AF65-F5344CB8AC3E}">
        <p14:creationId xmlns:p14="http://schemas.microsoft.com/office/powerpoint/2010/main" val="6407895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power sharing on MR-DC</a:t>
            </a:r>
            <a:endParaRPr lang="en-US" dirty="0"/>
          </a:p>
        </p:txBody>
      </p:sp>
      <p:sp>
        <p:nvSpPr>
          <p:cNvPr id="3" name="Subtitle 2"/>
          <p:cNvSpPr>
            <a:spLocks noGrp="1"/>
          </p:cNvSpPr>
          <p:nvPr>
            <p:ph type="subTitle" idx="1"/>
          </p:nvPr>
        </p:nvSpPr>
        <p:spPr/>
        <p:txBody>
          <a:bodyPr/>
          <a:lstStyle/>
          <a:p>
            <a:r>
              <a:rPr lang="en-US" dirty="0" smtClean="0"/>
              <a:t>AT&amp;T, </a:t>
            </a:r>
            <a:r>
              <a:rPr lang="en-US" dirty="0"/>
              <a:t>Bouygues </a:t>
            </a:r>
            <a:r>
              <a:rPr lang="en-US" dirty="0" smtClean="0"/>
              <a:t>Telecom, </a:t>
            </a:r>
            <a:r>
              <a:rPr lang="en-US" dirty="0" smtClean="0"/>
              <a:t>China </a:t>
            </a:r>
            <a:r>
              <a:rPr lang="en-US" dirty="0" smtClean="0"/>
              <a:t>Telecom, China Unicom, Deutsche Telekom, </a:t>
            </a:r>
            <a:r>
              <a:rPr lang="en-US" dirty="0"/>
              <a:t>KT </a:t>
            </a:r>
            <a:r>
              <a:rPr lang="en-US" dirty="0" smtClean="0"/>
              <a:t>Cop</a:t>
            </a:r>
            <a:r>
              <a:rPr lang="en-US" dirty="0" smtClean="0"/>
              <a:t>. </a:t>
            </a:r>
            <a:r>
              <a:rPr lang="en-US" dirty="0" smtClean="0"/>
              <a:t>, NTT-</a:t>
            </a:r>
            <a:r>
              <a:rPr lang="en-US" dirty="0" err="1" smtClean="0"/>
              <a:t>Docomo</a:t>
            </a:r>
            <a:r>
              <a:rPr lang="en-US" dirty="0" smtClean="0"/>
              <a:t>, Orange, Telecom Italia, T-Mobile USA, Vodafone, Sprint, </a:t>
            </a:r>
            <a:endParaRPr lang="en-US" dirty="0"/>
          </a:p>
        </p:txBody>
      </p:sp>
      <p:sp>
        <p:nvSpPr>
          <p:cNvPr id="6" name="TextBox 5"/>
          <p:cNvSpPr txBox="1"/>
          <p:nvPr/>
        </p:nvSpPr>
        <p:spPr>
          <a:xfrm>
            <a:off x="9582912" y="512064"/>
            <a:ext cx="1362456" cy="369332"/>
          </a:xfrm>
          <a:prstGeom prst="rect">
            <a:avLst/>
          </a:prstGeom>
          <a:noFill/>
        </p:spPr>
        <p:txBody>
          <a:bodyPr wrap="square" rtlCol="0">
            <a:spAutoFit/>
          </a:bodyPr>
          <a:lstStyle/>
          <a:p>
            <a:r>
              <a:rPr lang="en-US" dirty="0" smtClean="0"/>
              <a:t>R1-1715083</a:t>
            </a:r>
            <a:endParaRPr lang="en-US" dirty="0"/>
          </a:p>
        </p:txBody>
      </p:sp>
      <p:sp>
        <p:nvSpPr>
          <p:cNvPr id="7" name="TextBox 6"/>
          <p:cNvSpPr txBox="1"/>
          <p:nvPr/>
        </p:nvSpPr>
        <p:spPr>
          <a:xfrm>
            <a:off x="1051560" y="512064"/>
            <a:ext cx="1207008" cy="369332"/>
          </a:xfrm>
          <a:prstGeom prst="rect">
            <a:avLst/>
          </a:prstGeom>
          <a:noFill/>
        </p:spPr>
        <p:txBody>
          <a:bodyPr wrap="square" rtlCol="0">
            <a:spAutoFit/>
          </a:bodyPr>
          <a:lstStyle/>
          <a:p>
            <a:r>
              <a:rPr lang="en-US" dirty="0" smtClean="0"/>
              <a:t>A.I. 6.1.7.1</a:t>
            </a:r>
            <a:endParaRPr lang="en-US" dirty="0"/>
          </a:p>
        </p:txBody>
      </p:sp>
    </p:spTree>
    <p:extLst>
      <p:ext uri="{BB962C8B-B14F-4D97-AF65-F5344CB8AC3E}">
        <p14:creationId xmlns:p14="http://schemas.microsoft.com/office/powerpoint/2010/main" val="2834929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status of power sharing</a:t>
            </a:r>
            <a:endParaRPr lang="en-US" dirty="0"/>
          </a:p>
        </p:txBody>
      </p:sp>
      <p:sp>
        <p:nvSpPr>
          <p:cNvPr id="3" name="Content Placeholder 2"/>
          <p:cNvSpPr>
            <a:spLocks noGrp="1"/>
          </p:cNvSpPr>
          <p:nvPr>
            <p:ph idx="1"/>
          </p:nvPr>
        </p:nvSpPr>
        <p:spPr/>
        <p:txBody>
          <a:bodyPr/>
          <a:lstStyle/>
          <a:p>
            <a:pPr lvl="0"/>
            <a:r>
              <a:rPr lang="en-GB" dirty="0"/>
              <a:t>Regarding power sharing for LTE-NR dual connectivity, support at least semi-static power sharing between LTE and NR</a:t>
            </a:r>
            <a:endParaRPr lang="en-US" dirty="0"/>
          </a:p>
          <a:p>
            <a:pPr lvl="1"/>
            <a:r>
              <a:rPr lang="en-GB" dirty="0"/>
              <a:t>FFS details</a:t>
            </a:r>
            <a:endParaRPr lang="en-US" dirty="0"/>
          </a:p>
          <a:p>
            <a:pPr lvl="1"/>
            <a:r>
              <a:rPr lang="en-GB" dirty="0"/>
              <a:t>Discuss further whether or not to support dynamic power sharing between LTE and NR</a:t>
            </a:r>
            <a:endParaRPr lang="en-US" dirty="0"/>
          </a:p>
          <a:p>
            <a:r>
              <a:rPr lang="en-GB" dirty="0"/>
              <a:t>Discuss further impacts due to other factors, e.g., different TTI lengths, channel/service types, synchronous vs. asynchronous, different processing latency for LTE vs. NR, assumption regarding communication between NR vs. LTE at UE, specification impact to LTE (if any) and/or NR, etc. </a:t>
            </a:r>
            <a:endParaRPr lang="en-US" dirty="0"/>
          </a:p>
        </p:txBody>
      </p:sp>
    </p:spTree>
    <p:extLst>
      <p:ext uri="{BB962C8B-B14F-4D97-AF65-F5344CB8AC3E}">
        <p14:creationId xmlns:p14="http://schemas.microsoft.com/office/powerpoint/2010/main" val="17892883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consideration</a:t>
            </a:r>
            <a:endParaRPr lang="en-US" dirty="0"/>
          </a:p>
        </p:txBody>
      </p:sp>
      <p:sp>
        <p:nvSpPr>
          <p:cNvPr id="3" name="Content Placeholder 2"/>
          <p:cNvSpPr>
            <a:spLocks noGrp="1"/>
          </p:cNvSpPr>
          <p:nvPr>
            <p:ph idx="1"/>
          </p:nvPr>
        </p:nvSpPr>
        <p:spPr/>
        <p:txBody>
          <a:bodyPr>
            <a:normAutofit/>
          </a:bodyPr>
          <a:lstStyle/>
          <a:p>
            <a:r>
              <a:rPr lang="en-US" dirty="0" smtClean="0"/>
              <a:t>LTE coverage shall not be impacted due to the introduction of LTE-NR DC. </a:t>
            </a:r>
          </a:p>
          <a:p>
            <a:r>
              <a:rPr lang="en-US" dirty="0" smtClean="0"/>
              <a:t>LTE uplink link budget depends on the maximum power available for uplink transmission. It is imperative that in deployment where DC is utilized that power sharing not be limited to cases that would negatively impact connectivity.</a:t>
            </a:r>
          </a:p>
          <a:p>
            <a:pPr lvl="1"/>
            <a:endParaRPr lang="en-US" dirty="0" smtClean="0"/>
          </a:p>
          <a:p>
            <a:endParaRPr lang="en-US" dirty="0" smtClean="0"/>
          </a:p>
          <a:p>
            <a:pPr lvl="1"/>
            <a:endParaRPr lang="en-US" dirty="0" smtClean="0"/>
          </a:p>
          <a:p>
            <a:endParaRPr lang="en-US" dirty="0"/>
          </a:p>
        </p:txBody>
      </p:sp>
    </p:spTree>
    <p:extLst>
      <p:ext uri="{BB962C8B-B14F-4D97-AF65-F5344CB8AC3E}">
        <p14:creationId xmlns:p14="http://schemas.microsoft.com/office/powerpoint/2010/main" val="2321743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lstStyle/>
          <a:p>
            <a:r>
              <a:rPr lang="en-US" dirty="0" smtClean="0"/>
              <a:t>UE configured with LTE-NR </a:t>
            </a:r>
            <a:r>
              <a:rPr lang="en-US" dirty="0"/>
              <a:t>d</a:t>
            </a:r>
            <a:r>
              <a:rPr lang="en-US" dirty="0" smtClean="0"/>
              <a:t>ual-connectivity</a:t>
            </a:r>
            <a:r>
              <a:rPr lang="en-US" dirty="0" smtClean="0"/>
              <a:t> </a:t>
            </a:r>
            <a:r>
              <a:rPr lang="en-US" dirty="0" smtClean="0"/>
              <a:t>shall be able to transmit LTE using maximal power when NR transmission is not needed. </a:t>
            </a:r>
          </a:p>
          <a:p>
            <a:r>
              <a:rPr lang="en-US" dirty="0" smtClean="0"/>
              <a:t>UE </a:t>
            </a:r>
            <a:r>
              <a:rPr lang="en-US" dirty="0"/>
              <a:t>configured with LTE-NR </a:t>
            </a:r>
            <a:r>
              <a:rPr lang="en-US" dirty="0"/>
              <a:t>dual-connectivity </a:t>
            </a:r>
            <a:r>
              <a:rPr lang="en-US" dirty="0"/>
              <a:t>shall be able to transmit NR using maximal power when LTE transmission is not needed. </a:t>
            </a:r>
            <a:endParaRPr lang="en-US" dirty="0" smtClean="0"/>
          </a:p>
          <a:p>
            <a:pPr lvl="0"/>
            <a:r>
              <a:rPr lang="en-GB" dirty="0" smtClean="0"/>
              <a:t>Regarding power sharing for LTE-NR dual connectivity, support dynamic power sharing between LTE and NR to maintain maximum allowable power for LTE and NR uplink.</a:t>
            </a:r>
            <a:endParaRPr lang="en-US" dirty="0" smtClean="0"/>
          </a:p>
          <a:p>
            <a:pPr marL="457200" lvl="1" indent="0">
              <a:buNone/>
            </a:pPr>
            <a:endParaRPr lang="en-US" dirty="0" smtClean="0"/>
          </a:p>
          <a:p>
            <a:pPr marL="0" indent="0">
              <a:buNone/>
            </a:pPr>
            <a:endParaRPr lang="en-US" dirty="0" smtClean="0"/>
          </a:p>
          <a:p>
            <a:endParaRPr lang="en-US" dirty="0"/>
          </a:p>
        </p:txBody>
      </p:sp>
    </p:spTree>
    <p:extLst>
      <p:ext uri="{BB962C8B-B14F-4D97-AF65-F5344CB8AC3E}">
        <p14:creationId xmlns:p14="http://schemas.microsoft.com/office/powerpoint/2010/main" val="345398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362</TotalTime>
  <Words>260</Words>
  <Application>Microsoft Office PowerPoint</Application>
  <PresentationFormat>Widescreen</PresentationFormat>
  <Paragraphs>19</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WF on power sharing on MR-DC</vt:lpstr>
      <vt:lpstr>Current status of power sharing</vt:lpstr>
      <vt:lpstr>Deployment consideration</vt:lpstr>
      <vt:lpstr>Proposal</vt:lpstr>
    </vt:vector>
  </TitlesOfParts>
  <Company>AT&amp;T Labs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power sharing on MR-DC</dc:title>
  <dc:creator>Wang, Xiaoyi</dc:creator>
  <cp:lastModifiedBy>Wang, Xiaoyi</cp:lastModifiedBy>
  <cp:revision>42</cp:revision>
  <dcterms:created xsi:type="dcterms:W3CDTF">2017-08-23T10:24:58Z</dcterms:created>
  <dcterms:modified xsi:type="dcterms:W3CDTF">2017-08-23T16:30:31Z</dcterms:modified>
</cp:coreProperties>
</file>