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orsten" initials="T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25" autoAdjust="0"/>
    <p:restoredTop sz="94660"/>
  </p:normalViewPr>
  <p:slideViewPr>
    <p:cSldViewPr>
      <p:cViewPr varScale="1">
        <p:scale>
          <a:sx n="88" d="100"/>
          <a:sy n="88" d="100"/>
        </p:scale>
        <p:origin x="96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90" y="3000372"/>
            <a:ext cx="11025222" cy="1004269"/>
          </a:xfrm>
        </p:spPr>
        <p:txBody>
          <a:bodyPr>
            <a:normAutofit/>
          </a:bodyPr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SFI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LGE, Panasonic, CATT, … 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52668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#90</a:t>
            </a:r>
          </a:p>
          <a:p>
            <a:r>
              <a:rPr lang="en-GB" altLang="ja-JP" sz="2800" dirty="0"/>
              <a:t>Prague, </a:t>
            </a:r>
            <a:r>
              <a:rPr lang="sv-SE" altLang="ja-JP" sz="2800" dirty="0"/>
              <a:t>Czech Republic, </a:t>
            </a:r>
            <a:r>
              <a:rPr kumimoji="1" lang="en-US" altLang="ja-JP" sz="2800" dirty="0" smtClean="0"/>
              <a:t>6.1.3.1.4.2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82214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R1-</a:t>
            </a:r>
            <a:r>
              <a:rPr lang="en-US" altLang="ko-KR" sz="2800" dirty="0"/>
              <a:t>1715081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986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398" y="-142900"/>
            <a:ext cx="11144328" cy="1325563"/>
          </a:xfrm>
        </p:spPr>
        <p:txBody>
          <a:bodyPr/>
          <a:lstStyle/>
          <a:p>
            <a:pPr algn="ctr"/>
            <a:r>
              <a:rPr lang="sv-SE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60" y="857232"/>
            <a:ext cx="11144328" cy="6172168"/>
          </a:xfrm>
        </p:spPr>
        <p:txBody>
          <a:bodyPr>
            <a:noAutofit/>
          </a:bodyPr>
          <a:lstStyle/>
          <a:p>
            <a:pPr latinLnBrk="1"/>
            <a:r>
              <a:rPr lang="en-US" altLang="ko-KR" dirty="0"/>
              <a:t>Note: Unknown = flexible</a:t>
            </a:r>
            <a:endParaRPr lang="ko-KR" altLang="ko-KR"/>
          </a:p>
          <a:p>
            <a:pPr lvl="0" latinLnBrk="1"/>
            <a:r>
              <a:rPr lang="en-US" altLang="ko-KR" dirty="0"/>
              <a:t>For the SFI, a set of slot format patterns is configured by RRC signaling.</a:t>
            </a:r>
            <a:endParaRPr lang="ko-KR" altLang="ko-KR"/>
          </a:p>
          <a:p>
            <a:pPr lvl="0" latinLnBrk="1"/>
            <a:r>
              <a:rPr lang="en-US" altLang="ko-KR" dirty="0"/>
              <a:t>The SFI transmitted in the group common PDCCH is an index to one of the slot format patterns in the above set.</a:t>
            </a:r>
            <a:endParaRPr lang="ko-KR" altLang="ko-KR"/>
          </a:p>
          <a:p>
            <a:pPr lvl="0" latinLnBrk="1"/>
            <a:r>
              <a:rPr lang="en-US" altLang="ko-KR" dirty="0"/>
              <a:t>Slot format patterns are defined by a rule </a:t>
            </a:r>
            <a:endParaRPr lang="ko-KR" altLang="ko-KR"/>
          </a:p>
          <a:p>
            <a:pPr lvl="1" latinLnBrk="1"/>
            <a:r>
              <a:rPr lang="en-US" altLang="ko-KR" dirty="0"/>
              <a:t>NR supports the following rule</a:t>
            </a:r>
            <a:endParaRPr lang="ko-KR" altLang="ko-KR"/>
          </a:p>
          <a:p>
            <a:pPr lvl="2" latinLnBrk="1"/>
            <a:r>
              <a:rPr lang="en-US" altLang="ko-KR" dirty="0"/>
              <a:t>For each slot, </a:t>
            </a:r>
            <a:endParaRPr lang="ko-KR" altLang="ko-KR"/>
          </a:p>
          <a:p>
            <a:pPr lvl="3" latinLnBrk="1"/>
            <a:r>
              <a:rPr lang="en-US" altLang="ko-KR" dirty="0"/>
              <a:t>Slot consists of K1 number of DL, K2 number of Unknown, K3 number of UL symbols in order of DL-Unknown-UL</a:t>
            </a:r>
            <a:endParaRPr lang="ko-KR" altLang="ko-KR"/>
          </a:p>
          <a:p>
            <a:pPr lvl="3" latinLnBrk="1"/>
            <a:r>
              <a:rPr lang="en-US" altLang="ko-KR" dirty="0"/>
              <a:t>0 &lt;= K1, K2, K3 &lt;= 14</a:t>
            </a:r>
            <a:endParaRPr lang="ko-KR" altLang="ko-KR"/>
          </a:p>
          <a:p>
            <a:pPr lvl="3" latinLnBrk="1"/>
            <a:r>
              <a:rPr lang="en-US" altLang="ko-KR" dirty="0"/>
              <a:t>K1+K2+K3 = 14</a:t>
            </a:r>
            <a:endParaRPr lang="ko-KR" altLang="ko-KR"/>
          </a:p>
          <a:p>
            <a:pPr lvl="0" latinLnBrk="1"/>
            <a:r>
              <a:rPr lang="en-US" altLang="ko-KR" dirty="0"/>
              <a:t>In each pattern indicated by RRC, </a:t>
            </a:r>
            <a:endParaRPr lang="ko-KR" altLang="ko-KR"/>
          </a:p>
          <a:p>
            <a:pPr lvl="1" latinLnBrk="1"/>
            <a:r>
              <a:rPr lang="en-GB" altLang="ko-KR" dirty="0"/>
              <a:t>Option 1: the number of slots can be different for different configured patterns.</a:t>
            </a:r>
            <a:endParaRPr lang="ko-KR" altLang="ko-KR"/>
          </a:p>
          <a:p>
            <a:pPr lvl="1" latinLnBrk="1"/>
            <a:r>
              <a:rPr lang="en-GB" altLang="ko-KR" dirty="0"/>
              <a:t>Option 2: the number of slots is same for all configured patterns.</a:t>
            </a:r>
            <a:endParaRPr lang="ko-KR" altLang="ko-KR"/>
          </a:p>
          <a:p>
            <a:pPr lvl="0" latinLnBrk="1"/>
            <a:r>
              <a:rPr lang="en-GB" altLang="ko-KR" dirty="0"/>
              <a:t>FFS numerology aspect 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88875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25480</TotalTime>
  <Words>158</Words>
  <Application>Microsoft Office PowerPoint</Application>
  <PresentationFormat>와이드스크린</PresentationFormat>
  <Paragraphs>19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游ゴシック</vt:lpstr>
      <vt:lpstr>游ゴシック Light</vt:lpstr>
      <vt:lpstr>맑은 고딕</vt:lpstr>
      <vt:lpstr>Arial</vt:lpstr>
      <vt:lpstr>Calibri</vt:lpstr>
      <vt:lpstr>Calibri Light</vt:lpstr>
      <vt:lpstr>Office Theme</vt:lpstr>
      <vt:lpstr>WF on SFI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 list for AI 7.1.3</dc:title>
  <dc:creator>Fred TAKEDA</dc:creator>
  <cp:lastModifiedBy>조순기/선임연구원/SIC센터 통신솔루션개발실 CES파트(soonki.jo@lge.com)</cp:lastModifiedBy>
  <cp:revision>629</cp:revision>
  <dcterms:created xsi:type="dcterms:W3CDTF">2017-05-11T00:50:06Z</dcterms:created>
  <dcterms:modified xsi:type="dcterms:W3CDTF">2017-08-25T08:27:58Z</dcterms:modified>
</cp:coreProperties>
</file>