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0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682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8671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uplink 1Tx transmission mode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/>
              <a:t>Nokia, NSB, Qualcomm, Samsung, </a:t>
            </a:r>
            <a:r>
              <a:rPr lang="en-US" sz="2800" dirty="0" err="1"/>
              <a:t>MediaTek</a:t>
            </a:r>
            <a:r>
              <a:rPr lang="en-US" sz="2800" dirty="0"/>
              <a:t>, Ericsson</a:t>
            </a: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71706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>
                <a:latin typeface="+mn-lt"/>
              </a:rPr>
              <a:t>3GPP TSG RAN WG1 Meeting #90</a:t>
            </a:r>
            <a:endParaRPr kumimoji="1" lang="zh-CN" altLang="zh-CN" sz="2000" dirty="0">
              <a:latin typeface="+mn-lt"/>
            </a:endParaRPr>
          </a:p>
          <a:p>
            <a:r>
              <a:rPr lang="en-US" sz="2000" dirty="0">
                <a:latin typeface="+mn-lt"/>
              </a:rPr>
              <a:t>Prague, Czech Republic, 21 -25 August 2017</a:t>
            </a:r>
            <a:endParaRPr lang="en-GB" sz="2000" dirty="0">
              <a:latin typeface="+mn-lt"/>
            </a:endParaRPr>
          </a:p>
          <a:p>
            <a:r>
              <a:rPr kumimoji="1" lang="en-US" altLang="ja-JP" sz="2000" dirty="0">
                <a:latin typeface="+mn-lt"/>
              </a:rPr>
              <a:t>Agenda item: 6.1.2.1.4</a:t>
            </a:r>
            <a:endParaRPr kumimoji="1" lang="ja-JP" altLang="en-US" sz="2000" dirty="0">
              <a:latin typeface="+mn-lt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>
                <a:ea typeface="Gulim" pitchFamily="34" charset="-127"/>
              </a:rPr>
              <a:t>R1-1715078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686800" cy="5715000"/>
          </a:xfrm>
        </p:spPr>
        <p:txBody>
          <a:bodyPr>
            <a:noAutofit/>
          </a:bodyPr>
          <a:lstStyle/>
          <a:p>
            <a:pPr lvl="0"/>
            <a:r>
              <a:rPr lang="en-US" sz="2400" dirty="0"/>
              <a:t>Single </a:t>
            </a:r>
            <a:r>
              <a:rPr lang="en-US" sz="2400" dirty="0" err="1"/>
              <a:t>Tx</a:t>
            </a:r>
            <a:r>
              <a:rPr lang="en-US" sz="2400" dirty="0"/>
              <a:t> port is essential for NR uplink, for CP-OFDM and DFT-S-OFDM waveform.</a:t>
            </a:r>
          </a:p>
          <a:p>
            <a:pPr lvl="0"/>
            <a:r>
              <a:rPr lang="en-US" sz="2400" dirty="0"/>
              <a:t>NR has not reached agreement to include 1Tx uplink transmission.</a:t>
            </a:r>
          </a:p>
          <a:p>
            <a:pPr lvl="0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613098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686800" cy="5715000"/>
          </a:xfrm>
        </p:spPr>
        <p:txBody>
          <a:bodyPr>
            <a:noAutofit/>
          </a:bodyPr>
          <a:lstStyle/>
          <a:p>
            <a:r>
              <a:rPr lang="en-GB" sz="2800" dirty="0"/>
              <a:t>An NR UL-MIMO capable UE can be configured to 1Tx transmission.</a:t>
            </a:r>
          </a:p>
        </p:txBody>
      </p:sp>
    </p:spTree>
    <p:extLst>
      <p:ext uri="{BB962C8B-B14F-4D97-AF65-F5344CB8AC3E}">
        <p14:creationId xmlns:p14="http://schemas.microsoft.com/office/powerpoint/2010/main" val="3274667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2005</TotalTime>
  <Words>81</Words>
  <Application>Microsoft Office PowerPoint</Application>
  <PresentationFormat>On-screen Show (4:3)</PresentationFormat>
  <Paragraphs>13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Gulim</vt:lpstr>
      <vt:lpstr>ＭＳ Ｐゴシック</vt:lpstr>
      <vt:lpstr>宋体</vt:lpstr>
      <vt:lpstr>Arial</vt:lpstr>
      <vt:lpstr>Calibri</vt:lpstr>
      <vt:lpstr>Office Theme</vt:lpstr>
      <vt:lpstr>WF on uplink 1Tx transmission mode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Tan, Jun (Nokia - US/Arlington Heights)</cp:lastModifiedBy>
  <cp:revision>179</cp:revision>
  <dcterms:created xsi:type="dcterms:W3CDTF">2016-09-09T20:37:00Z</dcterms:created>
  <dcterms:modified xsi:type="dcterms:W3CDTF">2017-08-24T09:28:20Z</dcterms:modified>
</cp:coreProperties>
</file>