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8" autoAdjust="0"/>
    <p:restoredTop sz="94660"/>
  </p:normalViewPr>
  <p:slideViewPr>
    <p:cSldViewPr>
      <p:cViewPr varScale="1">
        <p:scale>
          <a:sx n="84" d="100"/>
          <a:sy n="84" d="100"/>
        </p:scale>
        <p:origin x="1435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7C4103-E90D-46A3-9474-A2DC5D9ABE8A}" type="datetimeFigureOut">
              <a:rPr lang="en-GB" smtClean="0"/>
              <a:pPr/>
              <a:t>23/08/2017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ED1077-11D4-46CD-BF63-6D7BF46FBAA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0630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D1077-11D4-46CD-BF63-6D7BF46FBAA0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3816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D:\WORK\&#19987;&#39033;&#36164;&#26009;\5GNR\NR_Minitues_Report\Docs\R1-1711943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Way forward on </a:t>
            </a:r>
            <a:r>
              <a:rPr kumimoji="1" lang="en-US" altLang="ja-JP" dirty="0" smtClean="0"/>
              <a:t>PBCH DMRS RE Mapping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en-US" altLang="ja-JP" dirty="0" smtClean="0"/>
          </a:p>
          <a:p>
            <a:r>
              <a:rPr kumimoji="1" lang="en-US" altLang="ja-JP" dirty="0" smtClean="0"/>
              <a:t>[Huawei, HiSilicon</a:t>
            </a:r>
            <a:r>
              <a:rPr lang="en-US" altLang="ja-JP" dirty="0" smtClean="0"/>
              <a:t>]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179512" y="288426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Meeting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#90	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                R1-1</a:t>
            </a:r>
            <a:r>
              <a:rPr lang="en-US" altLang="ja-JP" b="1" smtClean="0">
                <a:latin typeface="Times New Roman" pitchFamily="18" charset="0"/>
                <a:cs typeface="Times New Roman" pitchFamily="18" charset="0"/>
              </a:rPr>
              <a:t>715037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Prague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, Czech Republic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21-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25, August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6.1.1.2.2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u="sng" dirty="0" smtClean="0"/>
              <a:t>Conclusions in NR AH2:</a:t>
            </a:r>
            <a:endParaRPr lang="en-US" dirty="0"/>
          </a:p>
          <a:p>
            <a:pPr lvl="0" hangingPunct="0"/>
            <a:r>
              <a:rPr lang="en-US" dirty="0"/>
              <a:t>Companies are encouraged to provide the following information on NR PBCH DMRS </a:t>
            </a:r>
            <a:r>
              <a:rPr lang="en-US" dirty="0" smtClean="0"/>
              <a:t>sequence</a:t>
            </a:r>
            <a:endParaRPr lang="en-US" dirty="0"/>
          </a:p>
          <a:p>
            <a:pPr lvl="1" hangingPunct="0"/>
            <a:r>
              <a:rPr lang="en-US" dirty="0"/>
              <a:t>Sequence generation related parameters</a:t>
            </a:r>
          </a:p>
          <a:p>
            <a:pPr lvl="2" hangingPunct="0"/>
            <a:r>
              <a:rPr lang="en-US" dirty="0"/>
              <a:t>Gold Code LFSR size</a:t>
            </a:r>
          </a:p>
          <a:p>
            <a:pPr lvl="2" hangingPunct="0"/>
            <a:r>
              <a:rPr lang="en-US" dirty="0"/>
              <a:t>Gold Code Polynomials</a:t>
            </a:r>
          </a:p>
          <a:p>
            <a:pPr lvl="2" hangingPunct="0"/>
            <a:r>
              <a:rPr lang="en-US" dirty="0"/>
              <a:t>initial state configuration</a:t>
            </a:r>
          </a:p>
          <a:p>
            <a:pPr lvl="2" hangingPunct="0"/>
            <a:r>
              <a:rPr lang="en-US" dirty="0"/>
              <a:t>output shift offset (e.g. </a:t>
            </a:r>
            <a:r>
              <a:rPr lang="en-US" dirty="0" err="1"/>
              <a:t>Nc</a:t>
            </a:r>
            <a:r>
              <a:rPr lang="en-US" dirty="0"/>
              <a:t> in LTE)</a:t>
            </a:r>
          </a:p>
          <a:p>
            <a:pPr lvl="1" hangingPunct="0"/>
            <a:r>
              <a:rPr lang="en-US" dirty="0"/>
              <a:t>Sequence Modulation</a:t>
            </a:r>
          </a:p>
          <a:p>
            <a:pPr lvl="1" hangingPunct="0"/>
            <a:r>
              <a:rPr lang="en-US" dirty="0">
                <a:solidFill>
                  <a:srgbClr val="FF0000"/>
                </a:solidFill>
              </a:rPr>
              <a:t>Sequence mapping to NR PBCH DMRS RE positions</a:t>
            </a:r>
          </a:p>
          <a:p>
            <a:pPr lvl="1" hangingPunct="0"/>
            <a:r>
              <a:rPr lang="en-US" dirty="0">
                <a:solidFill>
                  <a:srgbClr val="FF0000"/>
                </a:solidFill>
              </a:rPr>
              <a:t>Exact NR PBCH DMRS RE positions within the NR PBCH resource</a:t>
            </a:r>
          </a:p>
          <a:p>
            <a:pPr lvl="1" hangingPunct="0"/>
            <a:r>
              <a:rPr lang="en-US" dirty="0"/>
              <a:t>Some examples of the information are shown in </a:t>
            </a:r>
            <a:r>
              <a:rPr lang="en-US" u="sng" dirty="0">
                <a:hlinkClick r:id="rId3" action="ppaction://hlinkfile"/>
              </a:rPr>
              <a:t>R1-1711943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86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PBCH DMRS RE frequency positions should be shifted according to Cell ID as</a:t>
            </a:r>
          </a:p>
          <a:p>
            <a:pPr>
              <a:buNone/>
            </a:pPr>
            <a:r>
              <a:rPr lang="en-US" altLang="zh-CN" dirty="0" smtClean="0"/>
              <a:t>	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771800" y="2924944"/>
          <a:ext cx="3449070" cy="775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3" imgW="1130040" imgH="253800" progId="Equation.3">
                  <p:embed/>
                </p:oleObj>
              </mc:Choice>
              <mc:Fallback>
                <p:oleObj name="Equation" r:id="rId3" imgW="1130040" imgH="2538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2924944"/>
                        <a:ext cx="3449070" cy="7750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2860</TotalTime>
  <Words>114</Words>
  <Application>Microsoft Office PowerPoint</Application>
  <PresentationFormat>On-screen Show (4:3)</PresentationFormat>
  <Paragraphs>24</Paragraphs>
  <Slides>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맑은 고딕</vt:lpstr>
      <vt:lpstr>ＭＳ Ｐゴシック</vt:lpstr>
      <vt:lpstr>宋体</vt:lpstr>
      <vt:lpstr>Arial</vt:lpstr>
      <vt:lpstr>Calibri</vt:lpstr>
      <vt:lpstr>Times New Roman</vt:lpstr>
      <vt:lpstr>Office テーマ</vt:lpstr>
      <vt:lpstr>Equation</vt:lpstr>
      <vt:lpstr>Way forward on PBCH DMRS RE Mapping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Keyvan Zarifi</cp:lastModifiedBy>
  <cp:revision>138</cp:revision>
  <dcterms:created xsi:type="dcterms:W3CDTF">2017-02-16T14:32:33Z</dcterms:created>
  <dcterms:modified xsi:type="dcterms:W3CDTF">2017-08-23T12:51:07Z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(3)SSNnHaI+iAIJ5u1r7H7gkK3GrwwRKEhNsI+1IAaaIVOU58Y/LPh6pgeU3GvfQiwEtVFs+Kfw
rEgWLWM6YdywWhX/Xtaxu30XZOouAajRzc8s+B7E9dPjREDQpcwNHSHDmShutCgoMG0v5g9n
1m1FHosWyRFfvPE/wfRCVdFqtUvabFw2BIJ9OGrx4+HLB9qXCLF+UawiVXkbG+sySn03cnOE
BGRr8rGFt0473C/v/H</vt:lpwstr>
  </property>
  <property fmtid="{D5CDD505-2E9C-101B-9397-08002B2CF9AE}" pid="3" name="_2015_ms_pID_7253431">
    <vt:lpwstr>c6i+L67XADgJo7T4IklijODaNFKMbggChvWmmIjPLU6787tsNg7sJZ
Qie92NtlIQ1AxvGsps/cbG2YsUIUApMNYgr6MfmTxHrYMidQ573ssaiYLdc/lqogs1L8fM9Q
NZphONZBG6dDvHafIaSYLZM9QVZkxi15eE2AVMFjSLUg4JRyhJh+qUi4g72gSnt2LHTpaGP/
fo66tA3aVhRnC5Ks/KplZ41llVZ7/AV9W9nD</vt:lpwstr>
  </property>
  <property fmtid="{D5CDD505-2E9C-101B-9397-08002B2CF9AE}" pid="4" name="_2015_ms_pID_7253432">
    <vt:lpwstr>JA==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1503492625</vt:lpwstr>
  </property>
</Properties>
</file>