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>
      <p:cViewPr varScale="1">
        <p:scale>
          <a:sx n="116" d="100"/>
          <a:sy n="116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RMR types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Intel, ZTE, </a:t>
            </a:r>
            <a:r>
              <a:rPr lang="en-US" altLang="en-US" sz="2800" dirty="0">
                <a:solidFill>
                  <a:schemeClr val="tx1"/>
                </a:solidFill>
              </a:rPr>
              <a:t>NTT </a:t>
            </a:r>
            <a:r>
              <a:rPr lang="en-US" altLang="en-US" sz="2800" dirty="0" smtClean="0">
                <a:solidFill>
                  <a:schemeClr val="tx1"/>
                </a:solidFill>
              </a:rPr>
              <a:t>DOCOMO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#90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Czech Republic,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 – 25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 smtClean="0"/>
              <a:t>6.1.2.1.7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R1-1715034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altLang="ko-KR" sz="2000" dirty="0" smtClean="0"/>
              <a:t>In </a:t>
            </a:r>
            <a:r>
              <a:rPr lang="en-US" altLang="ko-KR" sz="2000" dirty="0"/>
              <a:t>RAN1 </a:t>
            </a:r>
            <a:r>
              <a:rPr lang="en-US" altLang="ko-KR" sz="2000" dirty="0" smtClean="0"/>
              <a:t>Ad-hoc #2 meeting, following agreements are captured in the Chairman’s note as</a:t>
            </a:r>
          </a:p>
          <a:p>
            <a:pPr lvl="1"/>
            <a:r>
              <a:rPr lang="en-US" altLang="ko-KR" sz="1600" dirty="0" smtClean="0"/>
              <a:t>A </a:t>
            </a:r>
            <a:r>
              <a:rPr lang="en-US" altLang="ko-KR" sz="1600" dirty="0"/>
              <a:t>UE is configured with resources for PDSCH rate matching</a:t>
            </a:r>
          </a:p>
          <a:p>
            <a:pPr lvl="2"/>
            <a:r>
              <a:rPr lang="en-US" altLang="ko-KR" sz="1200" dirty="0" smtClean="0"/>
              <a:t>FFS </a:t>
            </a:r>
            <a:r>
              <a:rPr lang="en-US" altLang="ko-KR" sz="1200" dirty="0"/>
              <a:t>details</a:t>
            </a:r>
          </a:p>
          <a:p>
            <a:pPr lvl="1"/>
            <a:r>
              <a:rPr lang="en-US" altLang="ko-KR" sz="1600" dirty="0" smtClean="0"/>
              <a:t>A </a:t>
            </a:r>
            <a:r>
              <a:rPr lang="en-US" altLang="ko-KR" sz="1600" dirty="0"/>
              <a:t>UE is configured with resources for PUSCH rate matching</a:t>
            </a:r>
          </a:p>
          <a:p>
            <a:pPr lvl="2"/>
            <a:r>
              <a:rPr lang="en-US" altLang="ko-KR" sz="1200" dirty="0" smtClean="0"/>
              <a:t>FFS </a:t>
            </a:r>
            <a:r>
              <a:rPr lang="en-US" altLang="ko-KR" sz="1200" dirty="0"/>
              <a:t>details</a:t>
            </a:r>
          </a:p>
          <a:p>
            <a:endParaRPr lang="en-US" altLang="ko-KR" sz="2000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EC8604-FEFF-4E7B-8F93-B3E59DFDA53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4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2486" y="1524000"/>
            <a:ext cx="8229600" cy="4525963"/>
          </a:xfrm>
        </p:spPr>
        <p:txBody>
          <a:bodyPr/>
          <a:lstStyle/>
          <a:p>
            <a:r>
              <a:rPr lang="en-US" altLang="ko-KR" sz="1800" dirty="0" smtClean="0"/>
              <a:t>UE supports higher layer configuration of M RMR sets.</a:t>
            </a:r>
          </a:p>
          <a:p>
            <a:pPr lvl="1"/>
            <a:r>
              <a:rPr lang="en-US" altLang="ko-KR" sz="1400" dirty="0" smtClean="0"/>
              <a:t>RMR set may contain periodic RMR(s), where periodic RMR is configured </a:t>
            </a:r>
            <a:r>
              <a:rPr lang="en-US" altLang="ko-KR" sz="1400" u="sng" dirty="0" smtClean="0"/>
              <a:t>with</a:t>
            </a:r>
            <a:r>
              <a:rPr lang="en-US" altLang="ko-KR" sz="1400" dirty="0" smtClean="0"/>
              <a:t> periodicity </a:t>
            </a:r>
            <a:r>
              <a:rPr lang="en-US" altLang="ko-KR" sz="1400" dirty="0"/>
              <a:t>and slot </a:t>
            </a:r>
            <a:r>
              <a:rPr lang="en-US" altLang="ko-KR" sz="1400" dirty="0" smtClean="0"/>
              <a:t>offset (e.g. periodic ZP CSI-RS).</a:t>
            </a:r>
          </a:p>
          <a:p>
            <a:pPr lvl="1"/>
            <a:r>
              <a:rPr lang="en-US" altLang="ko-KR" sz="1400" dirty="0"/>
              <a:t>RMR set may contain </a:t>
            </a:r>
            <a:r>
              <a:rPr lang="en-US" altLang="ko-KR" sz="1400" dirty="0" smtClean="0"/>
              <a:t>semi-persistent RMR(s</a:t>
            </a:r>
            <a:r>
              <a:rPr lang="en-US" altLang="ko-KR" sz="1400" dirty="0"/>
              <a:t>), where </a:t>
            </a:r>
            <a:r>
              <a:rPr lang="en-US" altLang="ko-KR" sz="1400" dirty="0" smtClean="0"/>
              <a:t>semi-persistent RMR </a:t>
            </a:r>
            <a:r>
              <a:rPr lang="en-US" altLang="ko-KR" sz="1400" dirty="0"/>
              <a:t>is configured </a:t>
            </a:r>
            <a:r>
              <a:rPr lang="en-US" altLang="ko-KR" sz="1400" u="sng" dirty="0"/>
              <a:t>with</a:t>
            </a:r>
            <a:r>
              <a:rPr lang="en-US" altLang="ko-KR" sz="1400" dirty="0"/>
              <a:t> periodicity </a:t>
            </a:r>
            <a:r>
              <a:rPr lang="en-US" altLang="ko-KR" sz="1400" dirty="0" smtClean="0"/>
              <a:t>(FFS: slot offset) </a:t>
            </a:r>
            <a:r>
              <a:rPr lang="en-US" altLang="ko-KR" sz="1400" dirty="0"/>
              <a:t>(e.g. </a:t>
            </a:r>
            <a:r>
              <a:rPr lang="en-US" altLang="ko-KR" sz="1400" dirty="0" smtClean="0"/>
              <a:t>semi-persistent </a:t>
            </a:r>
            <a:r>
              <a:rPr lang="en-US" altLang="ko-KR" sz="1400" dirty="0"/>
              <a:t>ZP CSI-RS).</a:t>
            </a:r>
          </a:p>
          <a:p>
            <a:pPr lvl="1"/>
            <a:r>
              <a:rPr lang="en-US" altLang="ko-KR" sz="1400" dirty="0" smtClean="0"/>
              <a:t>RMR set may contain aperiodic RMR(s), where aperiodic RMR is </a:t>
            </a:r>
            <a:r>
              <a:rPr lang="en-US" altLang="ko-KR" sz="1400" dirty="0"/>
              <a:t>configured </a:t>
            </a:r>
            <a:r>
              <a:rPr lang="en-US" altLang="ko-KR" sz="1400" u="sng" dirty="0" smtClean="0"/>
              <a:t>without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periodicity and slot </a:t>
            </a:r>
            <a:r>
              <a:rPr lang="en-US" altLang="ko-KR" sz="1400" dirty="0" smtClean="0"/>
              <a:t>offset (e.g. PDSCH starting symbol, aperiodic ZP CSI-RS).</a:t>
            </a:r>
          </a:p>
          <a:p>
            <a:pPr lvl="2"/>
            <a:r>
              <a:rPr lang="en-US" altLang="ko-KR" sz="1100" dirty="0" smtClean="0"/>
              <a:t>For aperiodic RMR, at least X’=0 is supported, where X’ is the slot offset from the slot where DCI signaled to the slot where actual RMR is applied.</a:t>
            </a:r>
          </a:p>
          <a:p>
            <a:pPr lvl="1"/>
            <a:r>
              <a:rPr lang="en-US" altLang="ko-KR" sz="1500" dirty="0" smtClean="0"/>
              <a:t>FFS: signaling details.</a:t>
            </a:r>
            <a:endParaRPr lang="en-US" altLang="ko-KR" sz="1500" dirty="0"/>
          </a:p>
          <a:p>
            <a:r>
              <a:rPr lang="en-US" altLang="ko-KR" sz="1800" dirty="0" smtClean="0"/>
              <a:t>DCI is used to indicate one or more RMR set(s) from RMR sets for a given slot.</a:t>
            </a:r>
          </a:p>
          <a:p>
            <a:pPr lvl="1"/>
            <a:r>
              <a:rPr lang="en-US" altLang="ko-KR" sz="1400" dirty="0" smtClean="0"/>
              <a:t>FFS: The number of RMR sets indicated by DCI</a:t>
            </a:r>
          </a:p>
          <a:p>
            <a:pPr lvl="1"/>
            <a:r>
              <a:rPr lang="en-US" altLang="ko-KR" sz="1400" dirty="0" smtClean="0"/>
              <a:t>FFS detailed signaling (e.g. PQI-like signaling, explicit signaling)</a:t>
            </a:r>
            <a:endParaRPr lang="en-US" altLang="ko-KR" sz="2200" dirty="0" smtClean="0"/>
          </a:p>
          <a:p>
            <a:r>
              <a:rPr lang="en-US" altLang="ko-KR" sz="1800" dirty="0"/>
              <a:t>FFS whether MAC CE can be used to activate N out of M RMR sets for DCI indication.</a:t>
            </a:r>
          </a:p>
          <a:p>
            <a:r>
              <a:rPr lang="en-US" altLang="ko-KR" sz="1800" dirty="0" smtClean="0"/>
              <a:t>Note </a:t>
            </a:r>
            <a:r>
              <a:rPr lang="en-US" altLang="ko-KR" sz="1800" dirty="0"/>
              <a:t>that the name of RMR is used for the convenience of discussion and can be revised if </a:t>
            </a:r>
            <a:r>
              <a:rPr lang="en-US" altLang="ko-KR" sz="1800" dirty="0" smtClean="0"/>
              <a:t>needed.</a:t>
            </a:r>
            <a:endParaRPr lang="en-US" altLang="ko-KR" sz="1800" dirty="0"/>
          </a:p>
          <a:p>
            <a:pPr lvl="1"/>
            <a:r>
              <a:rPr lang="en-US" altLang="ko-KR" sz="1800" dirty="0"/>
              <a:t>As example, RMR may consist of REs indicated by CSI-RS configurations, and/or SRS configurations, </a:t>
            </a:r>
            <a:r>
              <a:rPr lang="en-US" altLang="ko-KR" sz="1800" dirty="0" smtClean="0"/>
              <a:t>or </a:t>
            </a:r>
            <a:r>
              <a:rPr lang="en-US" altLang="ko-KR" sz="1800" dirty="0"/>
              <a:t>a bitmap.</a:t>
            </a:r>
          </a:p>
          <a:p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649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14200</TotalTime>
  <Words>295</Words>
  <Application>Microsoft Office PowerPoint</Application>
  <PresentationFormat>화면 슬라이드 쇼(4:3)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RMR types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666</cp:revision>
  <dcterms:created xsi:type="dcterms:W3CDTF">2014-02-12T17:53:51Z</dcterms:created>
  <dcterms:modified xsi:type="dcterms:W3CDTF">2017-08-24T13:47:53Z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