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5"/>
  </p:notesMasterIdLst>
  <p:sldIdLst>
    <p:sldId id="256" r:id="rId2"/>
    <p:sldId id="290" r:id="rId3"/>
    <p:sldId id="289" r:id="rId4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2859" autoAdjust="0"/>
    <p:restoredTop sz="95065" autoAdjust="0"/>
  </p:normalViewPr>
  <p:slideViewPr>
    <p:cSldViewPr>
      <p:cViewPr varScale="1">
        <p:scale>
          <a:sx n="84" d="100"/>
          <a:sy n="84" d="100"/>
        </p:scale>
        <p:origin x="1638" y="8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8/23/2017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sz="4000" dirty="0"/>
              <a:t>WF on </a:t>
            </a:r>
            <a:r>
              <a:rPr lang="en-US" sz="4000" dirty="0" smtClean="0"/>
              <a:t>Scoping 1 PRB Physical Sidelink Channels Design</a:t>
            </a:r>
            <a:endParaRPr lang="ru-RU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dirty="0" smtClean="0"/>
              <a:t>Intel</a:t>
            </a:r>
            <a:endParaRPr lang="en-US" altLang="en-US" dirty="0" smtClean="0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163972"/>
            <a:ext cx="8686800" cy="10341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hangingPunct="1">
              <a:buNone/>
            </a:pPr>
            <a:r>
              <a:rPr lang="en-US" sz="1800" b="1" dirty="0"/>
              <a:t>3GPP TSG RAN WG1 Meeting </a:t>
            </a:r>
            <a:r>
              <a:rPr lang="en-US" sz="1800" b="1" dirty="0" smtClean="0"/>
              <a:t>#90                                            </a:t>
            </a:r>
            <a:r>
              <a:rPr lang="en-US" sz="1800" b="1" dirty="0"/>
              <a:t>	                  </a:t>
            </a:r>
            <a:r>
              <a:rPr lang="en-US" sz="1800" b="1" dirty="0" smtClean="0"/>
              <a:t>	</a:t>
            </a:r>
            <a:r>
              <a:rPr lang="en-US" sz="1800" b="1" dirty="0"/>
              <a:t>R1-1715026</a:t>
            </a:r>
          </a:p>
          <a:p>
            <a:pPr hangingPunct="1">
              <a:buNone/>
            </a:pPr>
            <a:r>
              <a:rPr lang="en-US" sz="1800" b="1" dirty="0"/>
              <a:t>Prague, Czech Republic, 21st – 25th August </a:t>
            </a:r>
            <a:r>
              <a:rPr lang="en-US" sz="1800" b="1" dirty="0" smtClean="0"/>
              <a:t>2017</a:t>
            </a:r>
          </a:p>
          <a:p>
            <a:pPr hangingPunct="1">
              <a:buNone/>
            </a:pPr>
            <a:r>
              <a:rPr lang="en-US" altLang="ko-KR" sz="1800" b="1" dirty="0" smtClean="0"/>
              <a:t>Agenda </a:t>
            </a:r>
            <a:r>
              <a:rPr lang="en-US" altLang="ko-KR" sz="1800" b="1" dirty="0"/>
              <a:t>item - </a:t>
            </a:r>
            <a:r>
              <a:rPr lang="en-US" altLang="ko-KR" sz="1800" b="1" dirty="0" smtClean="0"/>
              <a:t>5.2.9.3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UEs support TBCC and OFDM for DL reception</a:t>
            </a:r>
          </a:p>
          <a:p>
            <a:pPr lvl="0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UEs support CTC and SC-FDM for UL transmission</a:t>
            </a:r>
          </a:p>
          <a:p>
            <a:pPr lvl="0"/>
            <a:r>
              <a:rPr lang="en-US" dirty="0" smtClean="0"/>
              <a:t>NB-</a:t>
            </a:r>
            <a:r>
              <a:rPr lang="en-US" dirty="0" err="1" smtClean="0"/>
              <a:t>IoT</a:t>
            </a:r>
            <a:r>
              <a:rPr lang="en-US" dirty="0" smtClean="0"/>
              <a:t> UEs support sub-PRB resource allocation including 1 tone and lower </a:t>
            </a:r>
            <a:r>
              <a:rPr lang="en-US" dirty="0" err="1" smtClean="0"/>
              <a:t>subcrarrier</a:t>
            </a:r>
            <a:r>
              <a:rPr lang="en-US" dirty="0" smtClean="0"/>
              <a:t> spacing of 3.75 kHz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3162409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Proposal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lvl="0"/>
            <a:r>
              <a:rPr lang="en-US" sz="2800" dirty="0" smtClean="0"/>
              <a:t>The following is assumed for further design of sidelink communication, synchronization, and discovery for 1 PRB bandwidth limited UEs</a:t>
            </a:r>
          </a:p>
          <a:p>
            <a:pPr lvl="1"/>
            <a:r>
              <a:rPr lang="en-US" sz="2400" dirty="0" smtClean="0"/>
              <a:t>SC-FDMA waveform </a:t>
            </a:r>
            <a:r>
              <a:rPr lang="en-US" altLang="ko-KR" sz="2400" dirty="0" smtClean="0"/>
              <a:t>can</a:t>
            </a:r>
            <a:r>
              <a:rPr lang="ko-KR" altLang="en-US" sz="2400" dirty="0" smtClean="0"/>
              <a:t> </a:t>
            </a:r>
            <a:r>
              <a:rPr lang="en-US" altLang="ko-KR" sz="2400" dirty="0" smtClean="0"/>
              <a:t>be</a:t>
            </a:r>
            <a:r>
              <a:rPr lang="en-US" sz="2400" dirty="0" smtClean="0"/>
              <a:t> used for sidelink transmission and reception</a:t>
            </a:r>
          </a:p>
          <a:p>
            <a:pPr lvl="2"/>
            <a:r>
              <a:rPr lang="en-US" altLang="ko-KR" dirty="0" smtClean="0"/>
              <a:t>Capture </a:t>
            </a:r>
            <a:r>
              <a:rPr lang="en-US" altLang="ko-KR" dirty="0"/>
              <a:t>the following observation in </a:t>
            </a:r>
            <a:r>
              <a:rPr lang="en-US" altLang="ko-KR" dirty="0" smtClean="0"/>
              <a:t>TR:</a:t>
            </a:r>
          </a:p>
          <a:p>
            <a:pPr lvl="2"/>
            <a:r>
              <a:rPr lang="en-US" dirty="0" smtClean="0"/>
              <a:t>RAN1 discussed the possibility of reducing UE implementation complexity by using OFDM waveform but sufficient study was not conducted on this aspect.</a:t>
            </a:r>
          </a:p>
          <a:p>
            <a:pPr lvl="1"/>
            <a:r>
              <a:rPr lang="en-US" sz="2400" dirty="0" smtClean="0"/>
              <a:t>TBCC is used as a channel coding scheme for all sidelink physical channels</a:t>
            </a:r>
          </a:p>
          <a:p>
            <a:pPr lvl="1"/>
            <a:r>
              <a:rPr lang="en-US" sz="2400" dirty="0"/>
              <a:t>Support of </a:t>
            </a:r>
            <a:r>
              <a:rPr lang="en-US" sz="2400" dirty="0" smtClean="0"/>
              <a:t>sub-PRB and 3.75 kHz subcarrier spacing sidelink transmission/reception </a:t>
            </a:r>
            <a:r>
              <a:rPr lang="en-US" sz="2400" dirty="0"/>
              <a:t>is </a:t>
            </a:r>
            <a:r>
              <a:rPr lang="en-US" sz="2400" dirty="0" smtClean="0"/>
              <a:t>deprioritized</a:t>
            </a:r>
          </a:p>
          <a:p>
            <a:pPr lvl="1"/>
            <a:endParaRPr lang="en-US" sz="2400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1B15C4B-1AD3-4FC8-911F-95EBFD279D03}" type="slidenum">
              <a:rPr lang="en-US" altLang="en-US" smtClean="0"/>
              <a:pPr/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3269713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142</Words>
  <Application>Microsoft Office PowerPoint</Application>
  <PresentationFormat>On-screen Show (4:3)</PresentationFormat>
  <Paragraphs>19</Paragraphs>
  <Slides>3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8" baseType="lpstr">
      <vt:lpstr>맑은 고딕</vt:lpstr>
      <vt:lpstr>宋体</vt:lpstr>
      <vt:lpstr>Arial</vt:lpstr>
      <vt:lpstr>Calibri</vt:lpstr>
      <vt:lpstr>Office Theme</vt:lpstr>
      <vt:lpstr>WF on Scoping 1 PRB Physical Sidelink Channels Design</vt:lpstr>
      <vt:lpstr>Background</vt:lpstr>
      <vt:lpstr>Proposal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creator/>
  <cp:keywords>CTPClassification=CTP_PUBLIC:VisualMarkings=</cp:keywords>
  <cp:lastModifiedBy/>
  <cp:revision>1</cp:revision>
  <dcterms:created xsi:type="dcterms:W3CDTF">2016-04-08T13:39:05Z</dcterms:created>
  <dcterms:modified xsi:type="dcterms:W3CDTF">2017-08-23T15:18:31Z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6fee3c04-b7dd-455a-ac4a-3d9edb62baa8</vt:lpwstr>
  </property>
  <property fmtid="{D5CDD505-2E9C-101B-9397-08002B2CF9AE}" pid="3" name="CTP_TimeStamp">
    <vt:lpwstr>2017-05-15 03:12:35Z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_readonly">
    <vt:lpwstr/>
  </property>
  <property fmtid="{D5CDD505-2E9C-101B-9397-08002B2CF9AE}" pid="8" name="_change">
    <vt:lpwstr/>
  </property>
  <property fmtid="{D5CDD505-2E9C-101B-9397-08002B2CF9AE}" pid="9" name="_full-control">
    <vt:lpwstr/>
  </property>
  <property fmtid="{D5CDD505-2E9C-101B-9397-08002B2CF9AE}" pid="10" name="sflag">
    <vt:lpwstr>1479161981</vt:lpwstr>
  </property>
  <property fmtid="{D5CDD505-2E9C-101B-9397-08002B2CF9AE}" pid="11" name="CTPClassification">
    <vt:lpwstr>CTP_PUBLIC</vt:lpwstr>
  </property>
</Properties>
</file>