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en Grant" initials="SG" lastIdx="16" clrIdx="0">
    <p:extLst/>
  </p:cmAuthor>
  <p:cmAuthor id="2" name="Yuichi Kakishima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5" autoAdjust="0"/>
    <p:restoredTop sz="91556" autoAdjust="0"/>
  </p:normalViewPr>
  <p:slideViewPr>
    <p:cSldViewPr snapToGrid="0" snapToObjects="1" showGuides="1">
      <p:cViewPr varScale="1">
        <p:scale>
          <a:sx n="112" d="100"/>
          <a:sy n="112" d="100"/>
        </p:scale>
        <p:origin x="-1464" y="-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commentAuthors" Target="commentAuthors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Remaining Details of CSI-RS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NTT </a:t>
            </a:r>
            <a:r>
              <a:rPr lang="en-US" dirty="0" smtClean="0"/>
              <a:t>DOCOMO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</a:t>
            </a:r>
            <a:r>
              <a:rPr lang="da-DK" sz="2400" b="1" dirty="0" smtClean="0"/>
              <a:t>15023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#90</a:t>
            </a:r>
          </a:p>
          <a:p>
            <a:r>
              <a:rPr kumimoji="1" lang="en-US" altLang="ja-JP" sz="2400" b="1" dirty="0"/>
              <a:t>Agenda item: 6.1.2.3.2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4"/>
            <a:ext cx="8229600" cy="5429926"/>
          </a:xfrm>
        </p:spPr>
        <p:txBody>
          <a:bodyPr>
            <a:normAutofit/>
          </a:bodyPr>
          <a:lstStyle/>
          <a:p>
            <a:r>
              <a:rPr lang="en-US" sz="2000" dirty="0"/>
              <a:t>Support following CSI-RS RE patterns for CSI acquisition</a:t>
            </a:r>
            <a:r>
              <a:rPr lang="en-US" sz="2000" dirty="0" smtClean="0"/>
              <a:t>.</a:t>
            </a:r>
          </a:p>
        </p:txBody>
      </p:sp>
      <p:graphicFrame>
        <p:nvGraphicFramePr>
          <p:cNvPr id="13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491187"/>
              </p:ext>
            </p:extLst>
          </p:nvPr>
        </p:nvGraphicFramePr>
        <p:xfrm>
          <a:off x="295532" y="1584525"/>
          <a:ext cx="8685461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343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669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83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070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48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Density [RE/RB/port]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 and (Y, Z)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8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FFS from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FD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CDM2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with (Y, Z)=(2, 1) and FD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CDM4 with (Y, Z)=(4, 1) </a:t>
                      </a:r>
                      <a:endParaRPr lang="ko-KR" sz="1600" strike="sngStrike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86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ko-KR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メイリオ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FD-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CDM2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(FFS</a:t>
                      </a: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FD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CDM4); For (Y, Z), FFS from</a:t>
                      </a:r>
                      <a:r>
                        <a:rPr kumimoji="1" lang="en-US" sz="1600" dirty="0" smtClean="0">
                          <a:solidFill>
                            <a:schemeClr val="tx1"/>
                          </a:solidFill>
                          <a:ea typeface="メイリオ"/>
                        </a:rPr>
                        <a:t> (2, 1), (4, 1)</a:t>
                      </a:r>
                      <a:r>
                        <a:rPr kumimoji="1" lang="en-US" sz="1600" baseline="0" dirty="0" smtClean="0">
                          <a:solidFill>
                            <a:schemeClr val="tx1"/>
                          </a:solidFill>
                          <a:ea typeface="メイリオ"/>
                        </a:rPr>
                        <a:t> and</a:t>
                      </a:r>
                      <a:r>
                        <a:rPr kumimoji="1" lang="en-US" sz="1600" dirty="0" smtClean="0">
                          <a:solidFill>
                            <a:schemeClr val="tx1"/>
                          </a:solidFill>
                          <a:ea typeface="メイリオ"/>
                        </a:rPr>
                        <a:t> (12, 1)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0867" y="106142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72172" y="153212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757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130</Words>
  <Application>Microsoft Macintosh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Remaining Details of CSI-RS</vt:lpstr>
      <vt:lpstr>Possible Agreement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82</cp:revision>
  <dcterms:created xsi:type="dcterms:W3CDTF">2016-11-14T18:00:12Z</dcterms:created>
  <dcterms:modified xsi:type="dcterms:W3CDTF">2017-08-23T09:46:22Z</dcterms:modified>
</cp:coreProperties>
</file>