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66" r:id="rId3"/>
    <p:sldId id="274" r:id="rId4"/>
    <p:sldId id="275" r:id="rId5"/>
    <p:sldId id="270" r:id="rId6"/>
    <p:sldId id="27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75212" autoAdjust="0"/>
  </p:normalViewPr>
  <p:slideViewPr>
    <p:cSldViewPr snapToGrid="0">
      <p:cViewPr>
        <p:scale>
          <a:sx n="90" d="100"/>
          <a:sy n="90" d="100"/>
        </p:scale>
        <p:origin x="-72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827E8-5F28-42AA-B6CA-C1F2D415951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B427D-15F5-4C56-A2DE-305804132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43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B427D-15F5-4C56-A2DE-305804132EF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71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2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5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8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0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49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60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9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2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2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CSI-RS for Beam Management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2639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Intel, Ericsson, KT, </a:t>
            </a:r>
            <a:r>
              <a:rPr lang="en-US" altLang="ja-JP" dirty="0" smtClean="0"/>
              <a:t>MTK, [</a:t>
            </a:r>
            <a:r>
              <a:rPr lang="en-US" altLang="ja-JP" dirty="0"/>
              <a:t>DoCoMo</a:t>
            </a:r>
            <a:r>
              <a:rPr lang="en-US" altLang="ja-JP" dirty="0" smtClean="0"/>
              <a:t>], </a:t>
            </a:r>
            <a:r>
              <a:rPr lang="en-US" altLang="ja-JP" dirty="0" smtClean="0"/>
              <a:t>[Nokia], [QC]</a:t>
            </a: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8960378" y="153055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R1-1715011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569068" y="188914"/>
            <a:ext cx="42254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21 – 25 Aug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6.1.2.3.2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9901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838200" y="1547446"/>
            <a:ext cx="10515600" cy="4900245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900"/>
              </a:spcAft>
            </a:pPr>
            <a:r>
              <a:rPr lang="en-GB" altLang="ko-KR" dirty="0">
                <a:highlight>
                  <a:srgbClr val="00FF00"/>
                </a:highlight>
                <a:latin typeface="Times New Roman"/>
                <a:ea typeface="MS Mincho"/>
              </a:rPr>
              <a:t>Agreements</a:t>
            </a:r>
            <a:r>
              <a:rPr lang="en-GB" altLang="ko-KR" dirty="0">
                <a:latin typeface="Times New Roman"/>
                <a:ea typeface="MS Mincho"/>
              </a:rPr>
              <a:t>:</a:t>
            </a:r>
            <a:endParaRPr lang="ko-KR" altLang="ko-KR" dirty="0">
              <a:latin typeface="Times New Roman"/>
            </a:endParaRPr>
          </a:p>
          <a:p>
            <a:pPr marL="342900" lvl="0" indent="-342900">
              <a:buFont typeface="Arial"/>
              <a:buChar char="•"/>
              <a:tabLst>
                <a:tab pos="4572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CSI-RS resource with 1-port and 2-port for one OFDM symbol can be used for beam management</a:t>
            </a:r>
            <a:endParaRPr lang="ko-KR" altLang="ko-KR" dirty="0">
              <a:latin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Value of D&gt;=1 represents RE/RB/port within a OFDM symbol.</a:t>
            </a:r>
            <a:endParaRPr lang="ko-KR" altLang="ko-KR" dirty="0">
              <a:latin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For the case of 1-port</a:t>
            </a:r>
            <a:endParaRPr lang="ko-KR" altLang="ko-KR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No CDM</a:t>
            </a:r>
            <a:endParaRPr lang="ko-KR" altLang="ko-KR" dirty="0">
              <a:latin typeface="Times New Roman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Subcarrier spacing within a PRB for D&gt;1</a:t>
            </a:r>
            <a:endParaRPr lang="ko-KR" altLang="ko-KR" dirty="0">
              <a:latin typeface="Times New Roman"/>
              <a:cs typeface="Times New Roman"/>
            </a:endParaRPr>
          </a:p>
          <a:p>
            <a:pPr lvl="4">
              <a:buFont typeface="Arial"/>
              <a:buChar char="•"/>
              <a:tabLst>
                <a:tab pos="22860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Even spacing</a:t>
            </a:r>
            <a:endParaRPr lang="ko-KR" altLang="ko-KR" dirty="0">
              <a:latin typeface="Times New Roman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Constant subcarrier spacing across PRB(s)</a:t>
            </a:r>
            <a:endParaRPr lang="ko-KR" altLang="ko-KR" dirty="0">
              <a:latin typeface="Times New Roman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Constant subcarrier spacing within a BWP</a:t>
            </a:r>
            <a:endParaRPr lang="ko-KR" altLang="ko-KR" dirty="0">
              <a:latin typeface="Times New Roman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FFS the values of D </a:t>
            </a:r>
            <a:endParaRPr lang="ko-KR" altLang="ko-KR" dirty="0">
              <a:latin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For the case of 2-port:</a:t>
            </a:r>
            <a:endParaRPr lang="ko-KR" altLang="ko-KR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Reuse the same pattern as that of for CSI acquisition at least for D=1 (if supported)</a:t>
            </a:r>
            <a:endParaRPr lang="ko-KR" altLang="ko-KR" dirty="0">
              <a:latin typeface="Times New Roman"/>
              <a:cs typeface="Times New Roman"/>
            </a:endParaRPr>
          </a:p>
          <a:p>
            <a:pPr marL="342900" lvl="0" indent="-342900">
              <a:buFont typeface="Arial"/>
              <a:buChar char="•"/>
              <a:tabLst>
                <a:tab pos="4572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FFS: the potential number of CSI-RS OFDM symbols for beam management</a:t>
            </a:r>
            <a:endParaRPr lang="ko-KR" altLang="ko-KR" dirty="0">
              <a:latin typeface="Times New Roman"/>
              <a:cs typeface="Times New Roman"/>
            </a:endParaRPr>
          </a:p>
          <a:p>
            <a:pPr marL="342900" lvl="0" indent="-342900">
              <a:buFont typeface="Arial"/>
              <a:buChar char="•"/>
              <a:tabLst>
                <a:tab pos="457200" algn="l"/>
              </a:tabLst>
            </a:pPr>
            <a:r>
              <a:rPr lang="en-US" altLang="ko-KR" dirty="0">
                <a:latin typeface="Times New Roman"/>
                <a:ea typeface="MS Mincho"/>
                <a:cs typeface="Times New Roman"/>
              </a:rPr>
              <a:t>FFS: other values of X and D for beam management </a:t>
            </a:r>
            <a:endParaRPr lang="ko-KR" altLang="ko-KR" dirty="0">
              <a:latin typeface="Times New Roman"/>
              <a:cs typeface="Times New Roman"/>
            </a:endParaRPr>
          </a:p>
          <a:p>
            <a:r>
              <a:rPr lang="en-US" altLang="ko-KR" dirty="0">
                <a:latin typeface="Times New Roman"/>
                <a:ea typeface="MS Mincho"/>
              </a:rPr>
              <a:t>In the LS to RAN4, add “RAN1 are discussing the respective possible limited set values of D for 1-port and 2-port CSI-RS resource, e.g., taking from {1, 2, 3, 4, 6}. RAN4 is also welcome to provide inputs to select the values of D for 1-port and 2-port CSI-RS resources, respectively”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062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555669"/>
            <a:ext cx="10515600" cy="4298866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Performance issues to apply CDM for CSI-RS in beam management perspective: </a:t>
            </a:r>
          </a:p>
          <a:p>
            <a:pPr lvl="1"/>
            <a:r>
              <a:rPr lang="en-US" altLang="ko-KR" dirty="0" smtClean="0"/>
              <a:t>Example for  multi-TRP operation scenarios, </a:t>
            </a:r>
          </a:p>
          <a:p>
            <a:pPr lvl="2"/>
            <a:r>
              <a:rPr lang="en-US" altLang="ko-KR" dirty="0" smtClean="0"/>
              <a:t>Consider TRP-A is located in X meter distance and TRP-B is located in X + Y meter distance from a UE</a:t>
            </a:r>
          </a:p>
          <a:p>
            <a:pPr lvl="2"/>
            <a:r>
              <a:rPr lang="en-US" altLang="ko-KR" dirty="0" smtClean="0"/>
              <a:t>Y = 100 meter difference can cause around 80 sample delays (c.f. 120 KHz SCS, 2K FFT)</a:t>
            </a:r>
          </a:p>
          <a:p>
            <a:pPr lvl="2"/>
            <a:r>
              <a:rPr lang="en-US" altLang="ko-KR" dirty="0" smtClean="0"/>
              <a:t>If UE gets time-domain synch from TRP-A, then all the CSI-RS received from TRP-B will be delayed about D = 80 samples</a:t>
            </a:r>
          </a:p>
          <a:p>
            <a:pPr lvl="2"/>
            <a:r>
              <a:rPr lang="en-US" altLang="ko-KR" dirty="0" smtClean="0"/>
              <a:t>This D = 80 sample delayed timing offset causes around </a:t>
            </a:r>
            <a:r>
              <a:rPr lang="en-US" altLang="ko-KR" dirty="0" smtClean="0">
                <a:latin typeface="Symbol" panose="05050102010706020507" pitchFamily="18" charset="2"/>
              </a:rPr>
              <a:t>q</a:t>
            </a:r>
            <a:r>
              <a:rPr lang="en-US" altLang="ko-KR" dirty="0" smtClean="0"/>
              <a:t> = 14 degrees phase shift between adjacent REs in received signal from the two antenna ports transmitted from TRP-B</a:t>
            </a:r>
          </a:p>
          <a:p>
            <a:pPr lvl="2"/>
            <a:r>
              <a:rPr lang="en-US" altLang="ko-KR" dirty="0" smtClean="0"/>
              <a:t>Due to phase shift in adjacent REs, CDM would not work properly</a:t>
            </a:r>
          </a:p>
          <a:p>
            <a:pPr lvl="1"/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110635"/>
              </p:ext>
            </p:extLst>
          </p:nvPr>
        </p:nvGraphicFramePr>
        <p:xfrm>
          <a:off x="2079501" y="5588526"/>
          <a:ext cx="81279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Y [m]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D [samples]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Symbol" panose="05050102010706020507" pitchFamily="18" charset="2"/>
                        </a:rPr>
                        <a:t>q </a:t>
                      </a:r>
                      <a:r>
                        <a:rPr lang="en-US" altLang="ko-KR" dirty="0" smtClean="0"/>
                        <a:t>[degree]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맑은 고딕"/>
                          <a:ea typeface="맑은 고딕"/>
                        </a:rPr>
                        <a:t>∼</a:t>
                      </a:r>
                      <a:r>
                        <a:rPr lang="en-US" altLang="ko-KR" dirty="0" smtClean="0"/>
                        <a:t>80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맑은 고딕"/>
                          <a:ea typeface="+mn-ea"/>
                        </a:rPr>
                        <a:t>∼</a:t>
                      </a:r>
                      <a:r>
                        <a:rPr lang="en-US" altLang="ko-KR" dirty="0" smtClean="0"/>
                        <a:t>14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150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맑은 고딕"/>
                          <a:ea typeface="+mn-ea"/>
                        </a:rPr>
                        <a:t>∼</a:t>
                      </a:r>
                      <a:r>
                        <a:rPr lang="en-US" altLang="ko-KR" dirty="0" smtClean="0"/>
                        <a:t>120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~ 21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9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 </a:t>
            </a:r>
            <a:r>
              <a:rPr lang="en-US" altLang="ko-KR" dirty="0"/>
              <a:t>following CSI-RS resource(s) with </a:t>
            </a:r>
            <a:r>
              <a:rPr lang="en-US" altLang="ko-KR" dirty="0" smtClean="0"/>
              <a:t>2-port </a:t>
            </a:r>
            <a:r>
              <a:rPr lang="en-US" altLang="ko-KR" dirty="0"/>
              <a:t>for one OFDM symbol can be used for beam management</a:t>
            </a:r>
          </a:p>
          <a:p>
            <a:pPr lvl="1"/>
            <a:r>
              <a:rPr lang="en-US" altLang="ko-KR" dirty="0" smtClean="0"/>
              <a:t>D </a:t>
            </a:r>
            <a:r>
              <a:rPr lang="en-US" altLang="ko-KR" dirty="0"/>
              <a:t>&gt; 1</a:t>
            </a:r>
          </a:p>
          <a:p>
            <a:pPr lvl="1"/>
            <a:r>
              <a:rPr lang="en-US" altLang="ko-KR" dirty="0"/>
              <a:t>No CDM between antenna ports within a resource</a:t>
            </a:r>
          </a:p>
          <a:p>
            <a:pPr lvl="1"/>
            <a:r>
              <a:rPr lang="en-US" altLang="ko-KR" dirty="0"/>
              <a:t>In a </a:t>
            </a:r>
            <a:r>
              <a:rPr lang="en-US" altLang="ko-KR" dirty="0" err="1"/>
              <a:t>gNB</a:t>
            </a:r>
            <a:r>
              <a:rPr lang="en-US" altLang="ko-KR" dirty="0"/>
              <a:t> perspective, </a:t>
            </a:r>
            <a:r>
              <a:rPr lang="en-US" altLang="ko-KR" i="1" dirty="0"/>
              <a:t>K</a:t>
            </a:r>
            <a:r>
              <a:rPr lang="en-US" altLang="ko-KR" dirty="0"/>
              <a:t> resources </a:t>
            </a:r>
            <a:r>
              <a:rPr lang="en-US" altLang="ko-KR" dirty="0" smtClean="0"/>
              <a:t>can be </a:t>
            </a:r>
            <a:r>
              <a:rPr lang="en-US" altLang="ko-KR" dirty="0" err="1" smtClean="0"/>
              <a:t>FDMed</a:t>
            </a:r>
            <a:r>
              <a:rPr lang="en-US" altLang="ko-KR" dirty="0"/>
              <a:t>, where </a:t>
            </a:r>
            <a:r>
              <a:rPr lang="en-US" altLang="ko-KR" i="1" dirty="0"/>
              <a:t>K</a:t>
            </a:r>
            <a:r>
              <a:rPr lang="en-US" altLang="ko-KR" dirty="0"/>
              <a:t> = 1, 2, 4, [8]</a:t>
            </a:r>
          </a:p>
          <a:p>
            <a:pPr lvl="2"/>
            <a:r>
              <a:rPr lang="en-US" altLang="ko-KR" dirty="0"/>
              <a:t>All of </a:t>
            </a:r>
            <a:r>
              <a:rPr lang="en-US" altLang="ko-KR" i="1" dirty="0"/>
              <a:t>K</a:t>
            </a:r>
            <a:r>
              <a:rPr lang="en-US" altLang="ko-KR" dirty="0"/>
              <a:t> resources can be configured to a UE</a:t>
            </a:r>
          </a:p>
          <a:p>
            <a:pPr lvl="2"/>
            <a:r>
              <a:rPr lang="en-US" altLang="ko-KR" dirty="0" smtClean="0"/>
              <a:t>Some </a:t>
            </a:r>
            <a:r>
              <a:rPr lang="en-US" altLang="ko-KR" dirty="0"/>
              <a:t>of </a:t>
            </a:r>
            <a:r>
              <a:rPr lang="en-US" altLang="ko-KR" i="1" dirty="0"/>
              <a:t>K</a:t>
            </a:r>
            <a:r>
              <a:rPr lang="en-US" altLang="ko-KR" dirty="0"/>
              <a:t> resources can be configured to a UE</a:t>
            </a:r>
          </a:p>
          <a:p>
            <a:pPr lvl="1"/>
            <a:r>
              <a:rPr lang="en-US" altLang="ko-KR" dirty="0" smtClean="0"/>
              <a:t>For the subcarrier </a:t>
            </a:r>
            <a:r>
              <a:rPr lang="en-US" altLang="ko-KR" dirty="0"/>
              <a:t>spacing for the </a:t>
            </a:r>
            <a:r>
              <a:rPr lang="en-US" altLang="ko-KR" dirty="0" smtClean="0"/>
              <a:t>same port within a resource,</a:t>
            </a:r>
            <a:endParaRPr lang="ko-KR" altLang="ko-KR" dirty="0"/>
          </a:p>
          <a:p>
            <a:pPr lvl="2"/>
            <a:r>
              <a:rPr lang="en-US" altLang="ko-KR" dirty="0" smtClean="0"/>
              <a:t>Within </a:t>
            </a:r>
            <a:r>
              <a:rPr lang="en-US" altLang="ko-KR" dirty="0"/>
              <a:t>a </a:t>
            </a:r>
            <a:r>
              <a:rPr lang="en-US" altLang="ko-KR" dirty="0" smtClean="0"/>
              <a:t>BWP, even </a:t>
            </a:r>
            <a:r>
              <a:rPr lang="en-US" altLang="ko-KR" dirty="0"/>
              <a:t>spacing within a PRB and across PRB(s</a:t>
            </a:r>
            <a:r>
              <a:rPr lang="en-US" altLang="ko-KR" dirty="0" smtClean="0"/>
              <a:t>)</a:t>
            </a:r>
            <a:endParaRPr lang="ko-KR" altLang="ko-KR" dirty="0"/>
          </a:p>
          <a:p>
            <a:pPr lvl="1"/>
            <a:r>
              <a:rPr lang="en-US" altLang="ko-KR" dirty="0" smtClean="0"/>
              <a:t>For the subcarrier </a:t>
            </a:r>
            <a:r>
              <a:rPr lang="en-US" altLang="ko-KR" dirty="0"/>
              <a:t>spacing </a:t>
            </a:r>
            <a:r>
              <a:rPr lang="en-US" altLang="ko-KR" dirty="0" smtClean="0"/>
              <a:t>between two different ports,</a:t>
            </a:r>
          </a:p>
          <a:p>
            <a:pPr lvl="2"/>
            <a:r>
              <a:rPr lang="en-US" altLang="ko-KR" dirty="0" smtClean="0"/>
              <a:t>The same spacing within a resource and across resource(s)</a:t>
            </a:r>
            <a:endParaRPr lang="ko-KR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73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pic>
        <p:nvPicPr>
          <p:cNvPr id="4" name="그림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440" y="1674396"/>
            <a:ext cx="4302223" cy="4011295"/>
          </a:xfrm>
          <a:prstGeom prst="rect">
            <a:avLst/>
          </a:prstGeom>
          <a:noFill/>
        </p:spPr>
      </p:pic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974352"/>
              </p:ext>
            </p:extLst>
          </p:nvPr>
        </p:nvGraphicFramePr>
        <p:xfrm>
          <a:off x="2550867" y="5934928"/>
          <a:ext cx="8725870" cy="372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문서" r:id="rId4" imgW="6105772" imgH="260695" progId="Word.Document.12">
                  <p:embed/>
                </p:oleObj>
              </mc:Choice>
              <mc:Fallback>
                <p:oleObj name="문서" r:id="rId4" imgW="6105772" imgH="2606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0867" y="5934928"/>
                        <a:ext cx="8725870" cy="372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838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Inaccuracy of RSRP </a:t>
            </a:r>
            <a:r>
              <a:rPr lang="en-US" altLang="ko-KR" dirty="0" smtClean="0"/>
              <a:t>measurements due to CDM with </a:t>
            </a:r>
            <a:r>
              <a:rPr lang="en-US" altLang="ko-KR" smtClean="0"/>
              <a:t>some timing-offset </a:t>
            </a:r>
            <a:r>
              <a:rPr lang="en-US" altLang="ko-KR" dirty="0" smtClean="0"/>
              <a:t>and phase rotation in frequency</a:t>
            </a:r>
            <a:endParaRPr lang="ko-KR" altLang="en-US" dirty="0"/>
          </a:p>
        </p:txBody>
      </p:sp>
      <p:pic>
        <p:nvPicPr>
          <p:cNvPr id="2050" name="Picture 2" descr="BSL8PYMC4CBB@na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07" y="2585262"/>
            <a:ext cx="5324475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07502" y="6438008"/>
            <a:ext cx="2987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RSRP measurement error [dB]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348156" y="411302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CDF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0843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10387</TotalTime>
  <Words>508</Words>
  <Application>Microsoft Office PowerPoint</Application>
  <PresentationFormat>사용자 지정</PresentationFormat>
  <Paragraphs>56</Paragraphs>
  <Slides>6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8" baseType="lpstr">
      <vt:lpstr>Office Theme</vt:lpstr>
      <vt:lpstr>문서</vt:lpstr>
      <vt:lpstr>WF on CSI-RS for Beam Management</vt:lpstr>
      <vt:lpstr>Background</vt:lpstr>
      <vt:lpstr>Background</vt:lpstr>
      <vt:lpstr>Proposal</vt:lpstr>
      <vt:lpstr>Examples</vt:lpstr>
      <vt:lpstr>Appendix</vt:lpstr>
    </vt:vector>
  </TitlesOfParts>
  <Company>Samsung Research America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 Chandrasekhar</dc:creator>
  <cp:lastModifiedBy>Jaewon Kim</cp:lastModifiedBy>
  <cp:revision>153</cp:revision>
  <dcterms:created xsi:type="dcterms:W3CDTF">2017-06-20T23:33:25Z</dcterms:created>
  <dcterms:modified xsi:type="dcterms:W3CDTF">2017-08-24T07:21:59Z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C:\Users\v.chandrasek\Documents\3GPP\ran1\TSGR1_AH_Qingdao\draft_wf\nr_pdcch_beam_indication.pptx</vt:lpwstr>
  </property>
  <property fmtid="{5C58129F-E5B8-477A-9B38-B3E54BFA04C8}" pid="2">
    <vt:lpwstr>B4736284F7ABDF2F00EE30C250C935640A9662AF144D6419E81D89F8EC49023B</vt:lpwstr>
  </property>
</Properties>
</file>