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312" r:id="rId3"/>
    <p:sldId id="303" r:id="rId4"/>
    <p:sldId id="307" r:id="rId5"/>
    <p:sldId id="313" r:id="rId6"/>
    <p:sldId id="310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312"/>
            <p14:sldId id="303"/>
            <p14:sldId id="307"/>
            <p14:sldId id="313"/>
            <p14:sldId id="31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99" d="100"/>
          <a:sy n="99" d="100"/>
        </p:scale>
        <p:origin x="1310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dirty="0" smtClean="0"/>
              <a:t>Spatial QCL Relation Signaling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Samsung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436378" y="153054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R1-1715006</a:t>
            </a:r>
            <a:endParaRPr lang="ja-JP" altLang="en-US" sz="2400" dirty="0"/>
          </a:p>
        </p:txBody>
      </p:sp>
      <p:sp>
        <p:nvSpPr>
          <p:cNvPr id="9" name="テキスト ボックス 4"/>
          <p:cNvSpPr txBox="1">
            <a:spLocks noChangeArrowheads="1"/>
          </p:cNvSpPr>
          <p:nvPr/>
        </p:nvSpPr>
        <p:spPr bwMode="auto">
          <a:xfrm>
            <a:off x="346548" y="153054"/>
            <a:ext cx="42254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#90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Prague, Czech, 21 – 25 Aug </a:t>
            </a:r>
            <a:r>
              <a:rPr lang="en-US" altLang="ja-JP" sz="2400" dirty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6.1.2.3.7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b="1" u="sng" dirty="0" smtClean="0"/>
              <a:t>RAN1 AH1 </a:t>
            </a:r>
            <a:r>
              <a:rPr lang="en-GB" b="1" u="sng" dirty="0"/>
              <a:t>Agreements:</a:t>
            </a:r>
            <a:endParaRPr lang="en-US" b="1" u="sng" dirty="0"/>
          </a:p>
          <a:p>
            <a:r>
              <a:rPr lang="en-US" dirty="0" smtClean="0"/>
              <a:t>Indication </a:t>
            </a:r>
            <a:r>
              <a:rPr lang="en-US" dirty="0"/>
              <a:t>of QCL between the antenna ports of two CSI-RS resources is supported.</a:t>
            </a:r>
          </a:p>
          <a:p>
            <a:pPr lvl="1"/>
            <a:r>
              <a:rPr lang="en-US" dirty="0"/>
              <a:t>By default, no QCL should be assumed between antenna ports of two CSI-RS resources.</a:t>
            </a:r>
          </a:p>
          <a:p>
            <a:pPr lvl="1"/>
            <a:r>
              <a:rPr lang="en-US" dirty="0"/>
              <a:t>Partial	QCL parameters (e.g., only spatial QCL parameter at UE side) should be considered. </a:t>
            </a:r>
          </a:p>
          <a:p>
            <a:r>
              <a:rPr lang="en-US" dirty="0"/>
              <a:t>For downlink, NR supports CSI-RS reception with and without beam-related indication,</a:t>
            </a:r>
          </a:p>
          <a:p>
            <a:pPr lvl="1"/>
            <a:r>
              <a:rPr lang="en-US" dirty="0"/>
              <a:t>When beam-related indication is provided, information pertaining to UE-side beamforming/receiving procedure used for CSI-RS-based measurement can be indicated </a:t>
            </a:r>
            <a:r>
              <a:rPr lang="en-GB" dirty="0"/>
              <a:t>through QCL </a:t>
            </a:r>
            <a:r>
              <a:rPr lang="en-US" dirty="0"/>
              <a:t>to UE</a:t>
            </a:r>
          </a:p>
          <a:p>
            <a:pPr lvl="1"/>
            <a:r>
              <a:rPr lang="en-US" dirty="0"/>
              <a:t>QCL information includes spatial parameter(s) for UE side reception of CSI-RS ports </a:t>
            </a:r>
          </a:p>
          <a:p>
            <a:pPr lvl="2"/>
            <a:r>
              <a:rPr lang="en-US" dirty="0"/>
              <a:t>FFS: information other than QCL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428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b="1" u="sng" dirty="0" smtClean="0"/>
              <a:t>RAN1#89 Agreements</a:t>
            </a:r>
            <a:r>
              <a:rPr lang="en-GB" b="1" u="sng" dirty="0"/>
              <a:t>:</a:t>
            </a:r>
            <a:endParaRPr lang="en-US" dirty="0"/>
          </a:p>
          <a:p>
            <a:pPr lvl="0"/>
            <a:r>
              <a:rPr lang="en-GB" dirty="0"/>
              <a:t>Support spatial QCL assumption between antenna port(s) within a CSI-RS resource(s) and antenna port of an SS Block (or SS block time index) of a cell </a:t>
            </a:r>
            <a:endParaRPr lang="en-US" dirty="0"/>
          </a:p>
          <a:p>
            <a:pPr lvl="1"/>
            <a:r>
              <a:rPr lang="en-GB" dirty="0"/>
              <a:t>The other QCL parameters not precluded </a:t>
            </a:r>
            <a:endParaRPr lang="en-US" dirty="0"/>
          </a:p>
          <a:p>
            <a:pPr lvl="1"/>
            <a:r>
              <a:rPr lang="en-GB" dirty="0"/>
              <a:t>FFS: indication either explicit or implicit or  configurable or a default</a:t>
            </a:r>
            <a:endParaRPr lang="en-US" dirty="0"/>
          </a:p>
          <a:p>
            <a:pPr lvl="1"/>
            <a:r>
              <a:rPr lang="en-GB" dirty="0"/>
              <a:t>Note: default assumption may be no QCL</a:t>
            </a:r>
            <a:endParaRPr lang="en-US" dirty="0"/>
          </a:p>
          <a:p>
            <a:pPr lvl="0"/>
            <a:r>
              <a:rPr lang="en-GB" dirty="0"/>
              <a:t>Configuration of QCL for UE specific NR-PDCCH is by RRC and MAC-CE signalling</a:t>
            </a:r>
            <a:endParaRPr lang="en-US" dirty="0"/>
          </a:p>
          <a:p>
            <a:pPr lvl="1"/>
            <a:r>
              <a:rPr lang="en-GB" dirty="0"/>
              <a:t>Note that MAC-CE is not always needed</a:t>
            </a:r>
            <a:endParaRPr lang="en-US" dirty="0"/>
          </a:p>
          <a:p>
            <a:pPr lvl="1"/>
            <a:r>
              <a:rPr lang="en-GB" dirty="0"/>
              <a:t>FFS: necessity of DCI signalling</a:t>
            </a:r>
            <a:endParaRPr lang="en-US" dirty="0"/>
          </a:p>
          <a:p>
            <a:pPr lvl="1"/>
            <a:r>
              <a:rPr lang="en-GB" dirty="0"/>
              <a:t>Note: For example, DL RS </a:t>
            </a:r>
            <a:r>
              <a:rPr lang="en-GB" dirty="0" err="1"/>
              <a:t>QCLed</a:t>
            </a:r>
            <a:r>
              <a:rPr lang="en-GB" dirty="0"/>
              <a:t> with DMRS of PDCCH for delay spread, Doppler spread, Doppler shift, and average delay parameters, spatial parameters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894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Note: The indicator state referred </a:t>
            </a:r>
            <a:r>
              <a:rPr lang="en-US" dirty="0" smtClean="0"/>
              <a:t>in below text </a:t>
            </a:r>
            <a:r>
              <a:rPr lang="en-US" dirty="0"/>
              <a:t>is defined in </a:t>
            </a:r>
            <a:r>
              <a:rPr lang="en-US" dirty="0" smtClean="0"/>
              <a:t>R1-1714885</a:t>
            </a:r>
            <a:endParaRPr lang="en-US" dirty="0" smtClean="0"/>
          </a:p>
          <a:p>
            <a:r>
              <a:rPr lang="en-US" dirty="0" smtClean="0"/>
              <a:t>Following </a:t>
            </a:r>
            <a:r>
              <a:rPr lang="en-US" dirty="0" smtClean="0"/>
              <a:t>ways of configuring QCL relations between a reference RS and a targeted RS are supported</a:t>
            </a:r>
          </a:p>
          <a:p>
            <a:pPr lvl="1"/>
            <a:r>
              <a:rPr lang="en-US" dirty="0" smtClean="0"/>
              <a:t>If configured, at least spatial QCL relation between SS Block and P/SP CSI-RS is signaled by RRC</a:t>
            </a:r>
          </a:p>
          <a:p>
            <a:pPr lvl="1"/>
            <a:r>
              <a:rPr lang="en-US" dirty="0"/>
              <a:t>If configured, at least spatial QCL relation between </a:t>
            </a:r>
            <a:r>
              <a:rPr lang="en-US" dirty="0" smtClean="0"/>
              <a:t>a P/SP CSI-RS resource and another (different) P/SP </a:t>
            </a:r>
            <a:r>
              <a:rPr lang="en-US" dirty="0"/>
              <a:t>CSI-RS </a:t>
            </a:r>
            <a:r>
              <a:rPr lang="en-US" dirty="0" smtClean="0"/>
              <a:t>resource is </a:t>
            </a:r>
            <a:r>
              <a:rPr lang="en-US" dirty="0"/>
              <a:t>signaled by </a:t>
            </a:r>
            <a:r>
              <a:rPr lang="en-US" dirty="0" smtClean="0"/>
              <a:t>RRC</a:t>
            </a:r>
          </a:p>
          <a:p>
            <a:pPr lvl="1"/>
            <a:r>
              <a:rPr lang="en-US" dirty="0" smtClean="0"/>
              <a:t>At </a:t>
            </a:r>
            <a:r>
              <a:rPr lang="en-US" dirty="0"/>
              <a:t>least spatial QCL relation for </a:t>
            </a:r>
            <a:r>
              <a:rPr lang="en-US" dirty="0" smtClean="0"/>
              <a:t>an AP CSI-RS resource is provided through an indicator state in the DCI message which triggers that resource. </a:t>
            </a:r>
          </a:p>
          <a:p>
            <a:pPr lvl="2"/>
            <a:r>
              <a:rPr lang="en-US" dirty="0" smtClean="0"/>
              <a:t>E.g. to indicate QCL relation between AP CSI-RS and a SSB/P/SP CSI-RS resource </a:t>
            </a:r>
            <a:r>
              <a:rPr lang="en-US" i="1" dirty="0" smtClean="0"/>
              <a:t>Y</a:t>
            </a:r>
            <a:r>
              <a:rPr lang="en-US" dirty="0" smtClean="0"/>
              <a:t>, the DCI message provides the indicator state associated with </a:t>
            </a:r>
            <a:r>
              <a:rPr lang="en-US" i="1" dirty="0" smtClean="0"/>
              <a:t>Y</a:t>
            </a:r>
            <a:r>
              <a:rPr lang="en-US" dirty="0" smtClean="0"/>
              <a:t>. </a:t>
            </a:r>
          </a:p>
          <a:p>
            <a:pPr lvl="1"/>
            <a:r>
              <a:rPr lang="en-US" dirty="0" smtClean="0"/>
              <a:t>FFS : Other candidate relations</a:t>
            </a:r>
          </a:p>
          <a:p>
            <a:r>
              <a:rPr lang="en-US" dirty="0" smtClean="0"/>
              <a:t>Association between </a:t>
            </a:r>
            <a:r>
              <a:rPr lang="en-US" dirty="0" smtClean="0"/>
              <a:t>an indicator </a:t>
            </a:r>
            <a:r>
              <a:rPr lang="en-US" dirty="0" smtClean="0"/>
              <a:t>state and P/SP CSI-RS </a:t>
            </a:r>
            <a:r>
              <a:rPr lang="en-US" dirty="0" smtClean="0"/>
              <a:t>index can </a:t>
            </a:r>
            <a:r>
              <a:rPr lang="en-US" dirty="0" smtClean="0"/>
              <a:t>be done via RRC </a:t>
            </a:r>
            <a:r>
              <a:rPr lang="en-US" dirty="0"/>
              <a:t>+</a:t>
            </a:r>
            <a:r>
              <a:rPr lang="en-US" dirty="0" smtClean="0"/>
              <a:t> MAC CE signaling </a:t>
            </a:r>
            <a:r>
              <a:rPr lang="en-US" dirty="0" smtClean="0"/>
              <a:t>implicitly/explicitly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654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Table Summary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Following ways of configuring </a:t>
            </a:r>
            <a:r>
              <a:rPr lang="en-US" dirty="0" smtClean="0"/>
              <a:t>spatial QCL </a:t>
            </a:r>
            <a:r>
              <a:rPr lang="en-US" dirty="0"/>
              <a:t>relations between RS are </a:t>
            </a:r>
            <a:r>
              <a:rPr lang="en-US" dirty="0" smtClean="0"/>
              <a:t>supported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Association </a:t>
            </a:r>
            <a:r>
              <a:rPr lang="en-US" dirty="0"/>
              <a:t>between indicator state and P/SP </a:t>
            </a:r>
            <a:r>
              <a:rPr lang="en-US" dirty="0" smtClean="0"/>
              <a:t>CSI-RS index </a:t>
            </a:r>
            <a:r>
              <a:rPr lang="en-US" dirty="0"/>
              <a:t>can be done via RRC +</a:t>
            </a:r>
            <a:r>
              <a:rPr lang="en-US" dirty="0" smtClean="0"/>
              <a:t> </a:t>
            </a:r>
            <a:r>
              <a:rPr lang="en-US" dirty="0"/>
              <a:t>MAC CE signaling implicitly/explicitly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227973"/>
              </p:ext>
            </p:extLst>
          </p:nvPr>
        </p:nvGraphicFramePr>
        <p:xfrm>
          <a:off x="827584" y="2675006"/>
          <a:ext cx="8064896" cy="19390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6224">
                  <a:extLst>
                    <a:ext uri="{9D8B030D-6E8A-4147-A177-3AD203B41FA5}">
                      <a16:colId xmlns:a16="http://schemas.microsoft.com/office/drawing/2014/main" val="3956225066"/>
                    </a:ext>
                  </a:extLst>
                </a:gridCol>
                <a:gridCol w="2203625">
                  <a:extLst>
                    <a:ext uri="{9D8B030D-6E8A-4147-A177-3AD203B41FA5}">
                      <a16:colId xmlns:a16="http://schemas.microsoft.com/office/drawing/2014/main" val="778182725"/>
                    </a:ext>
                  </a:extLst>
                </a:gridCol>
                <a:gridCol w="3815047">
                  <a:extLst>
                    <a:ext uri="{9D8B030D-6E8A-4147-A177-3AD203B41FA5}">
                      <a16:colId xmlns:a16="http://schemas.microsoft.com/office/drawing/2014/main" val="291518172"/>
                    </a:ext>
                  </a:extLst>
                </a:gridCol>
              </a:tblGrid>
              <a:tr h="23901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Target</a:t>
                      </a:r>
                      <a:r>
                        <a:rPr lang="en-US" sz="1200" baseline="0" dirty="0" smtClean="0"/>
                        <a:t> RS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Reference RS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Method of</a:t>
                      </a:r>
                      <a:r>
                        <a:rPr lang="en-US" sz="1200" baseline="0" dirty="0" smtClean="0"/>
                        <a:t> Signaling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7242956"/>
                  </a:ext>
                </a:extLst>
              </a:tr>
              <a:tr h="23901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P/SP CSI</a:t>
                      </a:r>
                      <a:r>
                        <a:rPr lang="en-US" sz="1200" baseline="0" dirty="0" smtClean="0"/>
                        <a:t>-RS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SS Block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RRC 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5140182"/>
                  </a:ext>
                </a:extLst>
              </a:tr>
              <a:tr h="23901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P/SP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smtClean="0"/>
                        <a:t>CSI-RS2</a:t>
                      </a:r>
                      <a:endParaRPr lang="en-US" sz="12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P/SP </a:t>
                      </a:r>
                      <a:r>
                        <a:rPr lang="en-US" sz="1200" dirty="0" smtClean="0"/>
                        <a:t>CSI-RS1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RRC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513575"/>
                  </a:ext>
                </a:extLst>
              </a:tr>
              <a:tr h="4852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AP CSI</a:t>
                      </a:r>
                      <a:r>
                        <a:rPr lang="en-US" sz="1200" baseline="0" dirty="0" smtClean="0"/>
                        <a:t>-RS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P/SP </a:t>
                      </a:r>
                      <a:r>
                        <a:rPr lang="en-US" sz="1200" dirty="0" smtClean="0"/>
                        <a:t>CSI-RS or SSB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Indicator state (associated</a:t>
                      </a:r>
                      <a:r>
                        <a:rPr lang="en-US" sz="1200" baseline="0" dirty="0" smtClean="0"/>
                        <a:t> with index of P/SP CSI-RS) in DCI triggering AP CSI-RS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1766158"/>
                  </a:ext>
                </a:extLst>
              </a:tr>
              <a:tr h="63083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AP CSI-RS 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AP CSI-RS 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Indicator state (associated</a:t>
                      </a:r>
                      <a:r>
                        <a:rPr lang="en-US" sz="1200" baseline="0" dirty="0" smtClean="0"/>
                        <a:t> with index of AP CSI-RS1) in DCI triggering AP CSI-RS 2</a:t>
                      </a:r>
                      <a:endParaRPr lang="en-US" sz="12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067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8222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4798"/>
            <a:ext cx="8229600" cy="1143000"/>
          </a:xfrm>
        </p:spPr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3" y="2132856"/>
            <a:ext cx="4531481" cy="23762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3608" y="5373216"/>
            <a:ext cx="1736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Ref: R1-1710663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348880"/>
            <a:ext cx="4031506" cy="244827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868144" y="5373216"/>
            <a:ext cx="1736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Ref: R1-1710664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554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14086</TotalTime>
  <Words>423</Words>
  <Application>Microsoft Office PowerPoint</Application>
  <PresentationFormat>On-screen Show (4:3)</PresentationFormat>
  <Paragraphs>60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ＭＳ Ｐゴシック</vt:lpstr>
      <vt:lpstr>Arial</vt:lpstr>
      <vt:lpstr>Calibri</vt:lpstr>
      <vt:lpstr>Office テーマ</vt:lpstr>
      <vt:lpstr>WF on Spatial QCL Relation Signaling</vt:lpstr>
      <vt:lpstr>PowerPoint Presentation</vt:lpstr>
      <vt:lpstr>Background</vt:lpstr>
      <vt:lpstr>Proposal</vt:lpstr>
      <vt:lpstr>Table Summary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Vikram Chandrasekhar</cp:lastModifiedBy>
  <cp:revision>881</cp:revision>
  <dcterms:created xsi:type="dcterms:W3CDTF">2014-09-26T23:14:47Z</dcterms:created>
  <dcterms:modified xsi:type="dcterms:W3CDTF">2017-08-23T16:56:18Z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(2)1i/8vljCCK2lIVhhQYRfS6xjNZPzoSJKSYVRdgiISRzAKC2/4e2jwHZpMGUBaQgRBmuoFX25
cWAFVm4bGg0dgCUOso1MT6Tl121njJmtazkVUXwPh38rQyMImelIOXMPurQTBgnQlYj5X+EP
M4NF3G2Wbx3c3UUoS3qrTMgcMzvbmEKEisFYugj/kvjOpp1s/KiNUmdxGmKhUCwsNCNfS4AU
52d01NsvF6LJH6klJv</vt:lpwstr>
  </property>
  <property fmtid="{D5CDD505-2E9C-101B-9397-08002B2CF9AE}" pid="3" name="_2015_ms_pID_7253431">
    <vt:lpwstr>FT9r0ALRYVXmGyiM/Yuyn8GmaQ0G7uPfxKsMahz08r9WI0ui+M60Qh
8H95GYwtOF7rmxGeWN5itD3lS0W/WiGKEZBSf9homr7QqU7w+TDlKuf4n6+Yuc8Lh+Nt6cGv
y947r68WvThCq0L5arqgDAGfeLFuhjSQ4FUbiiDPGRUTSg==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1487231097</vt:lpwstr>
  </property>
  <property fmtid="{D5CDD505-2E9C-101B-9397-08002B2CF9AE}" pid="8" name="NSCPROP_SA">
    <vt:lpwstr>C:\Users\v.chandrasek\Documents\3GPP\ran1\TSGR1_90\draft_wf\R1-17xxxxx WF on beam_ind_pdsch-v3.pptx</vt:lpwstr>
  </property>
  <property fmtid="{5C58129F-E5B8-477A-9B38-B3E54BFA04C8}" pid="2">
    <vt:lpwstr>B4736284F7ABDF2F00EE30C250C93564584FE2FDAFE4470A4A64A91C59A02A10</vt:lpwstr>
  </property>
</Properties>
</file>