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1" r:id="rId3"/>
    <p:sldId id="26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1" autoAdjust="0"/>
    <p:restoredTop sz="94660"/>
  </p:normalViewPr>
  <p:slideViewPr>
    <p:cSldViewPr snapToGrid="0">
      <p:cViewPr varScale="1">
        <p:scale>
          <a:sx n="72" d="100"/>
          <a:sy n="72" d="100"/>
        </p:scale>
        <p:origin x="64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F4FE8-6046-4FD8-9F50-962A229562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E16F08-28BF-4A75-A96A-6E3BFED514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D3DD-1822-467E-A2AB-D9EAC7AA6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3FF6-DCAB-40E4-A9B3-E3FCCFCD67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208E-8CF1-4DDE-B1E7-C0C2A3377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A675B-7809-46DB-8788-4C6E4D5C3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18CD-B607-44AE-8F8A-2C86C5B08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976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FA611-7F7B-4694-A67D-525A5A6B5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861DD4-2660-4A02-AB48-E192281457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8B6AAC-B66A-4AD5-9812-92FA5D3D3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3FF6-DCAB-40E4-A9B3-E3FCCFCD67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A3ECA0-E51E-4260-A222-22762CC5C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46542-BFDC-4206-B0EB-36E5F1533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18CD-B607-44AE-8F8A-2C86C5B08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68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8A459CB-AC2F-455F-9134-B425AF00EE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AFD7B8-E681-4E00-BC83-C099B25516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1152B6-F5E1-46ED-AAD3-48141568C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3FF6-DCAB-40E4-A9B3-E3FCCFCD67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B1A24A-9382-44A6-A76F-62AB801C2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5A75F5-D4FF-4649-AB2D-63B14EAD3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18CD-B607-44AE-8F8A-2C86C5B08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709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4844B-5733-43C8-8FC3-FBCA63EF6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E29EA3-390D-4472-A651-1A2818DC76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10CD9-28F2-429A-8D08-32CF08122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3FF6-DCAB-40E4-A9B3-E3FCCFCD67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190BC2-912A-4B1B-8B58-BA3C772B3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96389C-79E5-46CE-81D2-BC834BE89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18CD-B607-44AE-8F8A-2C86C5B08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161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F6922-87CC-4CE1-8DDF-46D598708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FD2B50-9633-48A7-9DD4-C376C2DE7D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ECAFF6-D947-4F29-B838-EBA9853D7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3FF6-DCAB-40E4-A9B3-E3FCCFCD67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468B48-0832-4393-99D3-8EBAF7957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ABEF57-2F52-45E5-833D-6AFAC78C4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18CD-B607-44AE-8F8A-2C86C5B08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424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D2939-CE6C-43A4-8E76-03DF1714A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0F3F1-71A1-471D-8D7F-BF4C40128C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2C3108-95EE-4DEF-AF56-9AD3339DAF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F1EF97-94FC-4150-8C4A-ED36662AD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3FF6-DCAB-40E4-A9B3-E3FCCFCD67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4DE51F-242E-448E-B163-19A71F1A9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7BDB99-CA02-4F42-90A8-68ED4AD82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18CD-B607-44AE-8F8A-2C86C5B08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95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FE2D49-60E3-4BB7-8B9B-AE2C4E299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2F6F5B-3CB2-4FA4-B91B-2062E9B8EE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A887DD-40B1-4133-B144-E53BB65CE9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97CCB0-B1C5-4D76-885C-F2DD68B5FE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E4F6A0-8451-4AD8-814D-48886E3A18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D80E4A-6E4F-4540-BCCD-219A16FC7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3FF6-DCAB-40E4-A9B3-E3FCCFCD67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D70CB2-E32D-4466-A384-4BEBAD8FB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BF498A-4D2D-49EA-A268-E21DF68E0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18CD-B607-44AE-8F8A-2C86C5B08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589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5DF8AA-2BE9-4080-9E5F-F8169BCF4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7E686A-C38B-460E-A1DA-7C78AD335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3FF6-DCAB-40E4-A9B3-E3FCCFCD67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AC27CD-290D-4F4F-B3C6-CC70CBF3C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617DF4-8E98-436A-B644-DA42E850D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18CD-B607-44AE-8F8A-2C86C5B08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703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9CB966-8F04-4CFF-8BE1-96F61F4A7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3FF6-DCAB-40E4-A9B3-E3FCCFCD67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4FAEB4-3697-4F2B-A625-E5DE63455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C377A3-B0BF-4272-846E-5DAE0DE6A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18CD-B607-44AE-8F8A-2C86C5B08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834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BEC54-4623-402D-94BB-4F42315A3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291ABC-A1B3-4623-AE96-57C736B874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CE214A-D4A4-4331-AB57-0F70EACAC3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1A795D-08C0-4089-8649-4BAC4E458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3FF6-DCAB-40E4-A9B3-E3FCCFCD67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5CAEFE-156D-46A0-B1A6-BC6CF1CC6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E826DB-3C7E-411B-9FB1-65DDE0845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18CD-B607-44AE-8F8A-2C86C5B08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183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43042-F7E0-4C54-B331-776E974E4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622491-422E-4917-A34F-FE473DB193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ED7C18-CEB7-48CF-9F7F-D6AEADA362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15C40D-F80A-4647-8503-D8D709C9F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3FF6-DCAB-40E4-A9B3-E3FCCFCD67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5E5EB3-3B1C-46EF-92C6-4350DFBE5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D9566D-6D89-4EF8-8658-C8EF38064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18CD-B607-44AE-8F8A-2C86C5B08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637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0A3E1BC-A634-4FD8-B2AF-B04D73F6D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506E4E-D977-4EDA-AF2B-93175650E2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7F22C9-3602-4BFF-8469-C64C8B874F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73FF6-DCAB-40E4-A9B3-E3FCCFCD6798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ABD85D-D637-4137-BC15-065ED0993C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198A9-491B-42B7-BFF0-C52F15110D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318CD-B607-44AE-8F8A-2C86C5B08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951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35428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 err="1"/>
              <a:t>WF</a:t>
            </a:r>
            <a:r>
              <a:rPr lang="en-US" dirty="0"/>
              <a:t> on intra-collision avoidance  for </a:t>
            </a:r>
            <a:r>
              <a:rPr lang="en-US" dirty="0" err="1"/>
              <a:t>AUL</a:t>
            </a:r>
            <a:r>
              <a:rPr lang="en-US" dirty="0"/>
              <a:t> </a:t>
            </a:r>
            <a:r>
              <a:rPr lang="en-US" dirty="0" err="1"/>
              <a:t>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5103"/>
            <a:ext cx="9144000" cy="1655762"/>
          </a:xfrm>
        </p:spPr>
        <p:txBody>
          <a:bodyPr/>
          <a:lstStyle/>
          <a:p>
            <a:r>
              <a:rPr lang="en-US" dirty="0"/>
              <a:t>Ericsson, NOKIA, …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9568179" y="353303"/>
            <a:ext cx="21996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dirty="0"/>
              <a:t>R1-1715005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578113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#90	</a:t>
            </a:r>
          </a:p>
          <a:p>
            <a:r>
              <a:rPr lang="en-US" sz="2400" dirty="0"/>
              <a:t>Prague, Czech Republic, 21st– 25th Aug 2017</a:t>
            </a:r>
          </a:p>
          <a:p>
            <a:r>
              <a:rPr lang="en-US" altLang="ja-JP" sz="2400" dirty="0"/>
              <a:t>Agenda item </a:t>
            </a:r>
            <a:r>
              <a:rPr lang="en-GB" sz="2400" dirty="0"/>
              <a:t>5.2.2.3.3 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04801A-5158-40FB-B2C9-626DAEBEB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342F97-6F51-4305-AAEC-A26B00E2E1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7816"/>
            <a:ext cx="10515600" cy="4351338"/>
          </a:xfrm>
        </p:spPr>
        <p:txBody>
          <a:bodyPr>
            <a:normAutofit/>
          </a:bodyPr>
          <a:lstStyle/>
          <a:p>
            <a:r>
              <a:rPr lang="en-US" sz="1600" dirty="0"/>
              <a:t>At low load, where latency matters the most, there are benefits from assigning same </a:t>
            </a:r>
            <a:r>
              <a:rPr lang="en-US" sz="1600" dirty="0" err="1"/>
              <a:t>AUL</a:t>
            </a:r>
            <a:r>
              <a:rPr lang="en-US" sz="1600" dirty="0"/>
              <a:t> time resources to different </a:t>
            </a:r>
            <a:r>
              <a:rPr lang="en-US" sz="1600" dirty="0" err="1"/>
              <a:t>UEs</a:t>
            </a:r>
            <a:r>
              <a:rPr lang="en-US" sz="1600" dirty="0"/>
              <a:t>. </a:t>
            </a:r>
          </a:p>
          <a:p>
            <a:r>
              <a:rPr lang="en-US" sz="1600" dirty="0"/>
              <a:t>However, if common starting position is used, there is a chance that multiple </a:t>
            </a:r>
            <a:r>
              <a:rPr lang="en-US" sz="1600" dirty="0" err="1"/>
              <a:t>AUL</a:t>
            </a:r>
            <a:r>
              <a:rPr lang="en-US" sz="1600" dirty="0"/>
              <a:t> </a:t>
            </a:r>
            <a:r>
              <a:rPr lang="en-US" sz="1600" dirty="0" err="1"/>
              <a:t>UEs</a:t>
            </a:r>
            <a:r>
              <a:rPr lang="en-US" sz="1600" dirty="0"/>
              <a:t> start simultaneous transmission and collide.</a:t>
            </a:r>
          </a:p>
          <a:p>
            <a:r>
              <a:rPr lang="en-US" sz="1600" dirty="0"/>
              <a:t>To reduce intra-cell collisions, the eNB can spread out the earliest possible transmission time for </a:t>
            </a:r>
            <a:r>
              <a:rPr lang="en-US" sz="1600" dirty="0" err="1"/>
              <a:t>AUL</a:t>
            </a:r>
            <a:r>
              <a:rPr lang="en-US" sz="1600" dirty="0"/>
              <a:t> </a:t>
            </a:r>
            <a:r>
              <a:rPr lang="en-US" sz="1600" dirty="0" err="1"/>
              <a:t>UEs</a:t>
            </a:r>
            <a:r>
              <a:rPr lang="en-US" sz="1600" dirty="0"/>
              <a:t>. (Figure 1 provides an example). This will give the </a:t>
            </a:r>
            <a:r>
              <a:rPr lang="en-US" sz="1600" dirty="0" err="1"/>
              <a:t>UEs</a:t>
            </a:r>
            <a:r>
              <a:rPr lang="en-US" sz="1600" dirty="0"/>
              <a:t> different priority to access the channel. </a:t>
            </a:r>
          </a:p>
          <a:p>
            <a:r>
              <a:rPr lang="en-US" sz="1600" dirty="0"/>
              <a:t>To minimize eNB blind decoding according to different starting positions, the </a:t>
            </a:r>
            <a:r>
              <a:rPr lang="en-US" sz="1600" dirty="0" err="1"/>
              <a:t>PUSCH</a:t>
            </a:r>
            <a:r>
              <a:rPr lang="en-US" sz="1600" dirty="0"/>
              <a:t> starting position is aligned for different </a:t>
            </a:r>
            <a:r>
              <a:rPr lang="en-US" sz="1600" dirty="0" err="1"/>
              <a:t>AUL</a:t>
            </a:r>
            <a:r>
              <a:rPr lang="en-US" sz="1600" dirty="0"/>
              <a:t> </a:t>
            </a:r>
            <a:r>
              <a:rPr lang="en-US" sz="1600" dirty="0" err="1"/>
              <a:t>UEs</a:t>
            </a:r>
            <a:r>
              <a:rPr lang="en-US" sz="1600" dirty="0"/>
              <a:t>. </a:t>
            </a:r>
          </a:p>
          <a:p>
            <a:pPr lvl="1"/>
            <a:r>
              <a:rPr lang="en-US" sz="1400" dirty="0"/>
              <a:t>CP extension is used for transmissions before the next allowed transmission boundary where the </a:t>
            </a:r>
            <a:r>
              <a:rPr lang="en-US" sz="1400" dirty="0" err="1"/>
              <a:t>PUSCH</a:t>
            </a:r>
            <a:r>
              <a:rPr lang="en-US" sz="1400" dirty="0"/>
              <a:t> transmission starts.</a:t>
            </a:r>
          </a:p>
          <a:p>
            <a:endParaRPr lang="en-US" sz="1800" dirty="0"/>
          </a:p>
          <a:p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577180-EA60-434F-A7BF-637B6D00DF7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748" y="3962400"/>
            <a:ext cx="8856503" cy="23058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2696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66FFC-3E67-449D-9EDD-6F1E752C9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1B200C-2128-4439-96CB-B94E141D80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The </a:t>
            </a:r>
            <a:r>
              <a:rPr lang="en-US" b="1" dirty="0" err="1"/>
              <a:t>PUSCH</a:t>
            </a:r>
            <a:r>
              <a:rPr lang="en-US" b="1" dirty="0"/>
              <a:t> starting position is configured by the eNB.</a:t>
            </a:r>
          </a:p>
          <a:p>
            <a:pPr lvl="1"/>
            <a:r>
              <a:rPr lang="en-US" b="1" dirty="0"/>
              <a:t>FFS: supported starting positions, e.g. OS#0 and OS#1</a:t>
            </a:r>
          </a:p>
          <a:p>
            <a:pPr lvl="0"/>
            <a:endParaRPr lang="en-US" b="1" dirty="0"/>
          </a:p>
          <a:p>
            <a:pPr lvl="0"/>
            <a:r>
              <a:rPr lang="en-US" b="1" dirty="0" err="1"/>
              <a:t>AUL</a:t>
            </a:r>
            <a:r>
              <a:rPr lang="en-US" b="1" dirty="0"/>
              <a:t> operation supports indication of UE-specific transmission starting position.</a:t>
            </a:r>
          </a:p>
          <a:p>
            <a:pPr lvl="1"/>
            <a:r>
              <a:rPr lang="en-US" b="1" dirty="0"/>
              <a:t>FFS: if </a:t>
            </a:r>
            <a:r>
              <a:rPr lang="en-US" b="1" dirty="0" err="1"/>
              <a:t>RRC</a:t>
            </a:r>
            <a:r>
              <a:rPr lang="en-US" b="1" dirty="0"/>
              <a:t> configured </a:t>
            </a:r>
          </a:p>
          <a:p>
            <a:pPr lvl="0"/>
            <a:endParaRPr lang="en-US" b="1" dirty="0"/>
          </a:p>
          <a:p>
            <a:r>
              <a:rPr lang="en-US" b="1" dirty="0"/>
              <a:t>CP extension is used for transmissions before the next allowed transmission boundary where the </a:t>
            </a:r>
            <a:r>
              <a:rPr lang="en-US" b="1" dirty="0" err="1"/>
              <a:t>PUSCH</a:t>
            </a:r>
            <a:r>
              <a:rPr lang="en-US" b="1" dirty="0"/>
              <a:t> transmission starts.</a:t>
            </a:r>
          </a:p>
          <a:p>
            <a:pPr lvl="0"/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52285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Theme</vt:lpstr>
      <vt:lpstr>WF on intra-collision avoidance  for AUL UEs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Reem Karaki</dc:creator>
  <cp:lastModifiedBy>Reem Karaki</cp:lastModifiedBy>
  <cp:revision>27</cp:revision>
  <dcterms:created xsi:type="dcterms:W3CDTF">2017-08-21T20:26:50Z</dcterms:created>
  <dcterms:modified xsi:type="dcterms:W3CDTF">2017-08-23T07:54:25Z</dcterms:modified>
</cp:coreProperties>
</file>