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4357" autoAdjust="0"/>
  </p:normalViewPr>
  <p:slideViewPr>
    <p:cSldViewPr snapToGrid="0">
      <p:cViewPr varScale="1">
        <p:scale>
          <a:sx n="77" d="100"/>
          <a:sy n="77" d="100"/>
        </p:scale>
        <p:origin x="106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9C251-5CD2-4572-9A42-2E167F5F5E92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0F26D-4405-41DC-9E0F-4F8F4FF57A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35493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9C251-5CD2-4572-9A42-2E167F5F5E92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0F26D-4405-41DC-9E0F-4F8F4FF57A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60577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9C251-5CD2-4572-9A42-2E167F5F5E92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0F26D-4405-41DC-9E0F-4F8F4FF57A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461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9C251-5CD2-4572-9A42-2E167F5F5E92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0F26D-4405-41DC-9E0F-4F8F4FF57A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7651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9C251-5CD2-4572-9A42-2E167F5F5E92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0F26D-4405-41DC-9E0F-4F8F4FF57A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49293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9C251-5CD2-4572-9A42-2E167F5F5E92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0F26D-4405-41DC-9E0F-4F8F4FF57A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6290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9C251-5CD2-4572-9A42-2E167F5F5E92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0F26D-4405-41DC-9E0F-4F8F4FF57A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88475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9C251-5CD2-4572-9A42-2E167F5F5E92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0F26D-4405-41DC-9E0F-4F8F4FF57A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47360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9C251-5CD2-4572-9A42-2E167F5F5E92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0F26D-4405-41DC-9E0F-4F8F4FF57A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44132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9C251-5CD2-4572-9A42-2E167F5F5E92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0F26D-4405-41DC-9E0F-4F8F4FF57A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81658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9C251-5CD2-4572-9A42-2E167F5F5E92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0F26D-4405-41DC-9E0F-4F8F4FF57A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14708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49C251-5CD2-4572-9A42-2E167F5F5E92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00F26D-4405-41DC-9E0F-4F8F4FF57A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78813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the use of SS-block for beam management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Qualcomm, Samsung, Ericsson, ZTE , vivo, NTT </a:t>
            </a:r>
            <a:r>
              <a:rPr lang="en-US" dirty="0" err="1"/>
              <a:t>Docomo</a:t>
            </a:r>
            <a:r>
              <a:rPr lang="en-US" dirty="0"/>
              <a:t>, Lenovo, Motorola Mobility, </a:t>
            </a:r>
            <a:r>
              <a:rPr lang="en-US" dirty="0" err="1"/>
              <a:t>Oppo</a:t>
            </a:r>
            <a:r>
              <a:rPr lang="en-US" dirty="0"/>
              <a:t>, </a:t>
            </a:r>
            <a:r>
              <a:rPr lang="en-US" dirty="0" err="1"/>
              <a:t>Spreadtrum</a:t>
            </a:r>
            <a:r>
              <a:rPr lang="en-US" dirty="0"/>
              <a:t>, LGE, Sharp, Nokia, ASB, MTK, AT&amp;T, </a:t>
            </a:r>
            <a:r>
              <a:rPr lang="en-US" dirty="0" err="1"/>
              <a:t>CEWiT</a:t>
            </a:r>
            <a:r>
              <a:rPr lang="en-US" dirty="0"/>
              <a:t>, IITM, Panasonic, Reliance </a:t>
            </a:r>
            <a:r>
              <a:rPr lang="en-US" dirty="0" err="1"/>
              <a:t>Jio</a:t>
            </a:r>
            <a:r>
              <a:rPr lang="en-US" dirty="0"/>
              <a:t>, IITH, BT Group, National Instruments, NEC Corp., Idaho National Labs, Vodafone, Verizon</a:t>
            </a:r>
            <a:r>
              <a:rPr lang="en-US"/>
              <a:t>, KT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9935737" y="468351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R1-1715003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08878" y="468351"/>
            <a:ext cx="222528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RAN1-90, Aug21-25th</a:t>
            </a:r>
          </a:p>
          <a:p>
            <a:r>
              <a:rPr lang="en-US" dirty="0"/>
              <a:t>Prague, </a:t>
            </a:r>
            <a:r>
              <a:rPr lang="en-US" dirty="0" err="1"/>
              <a:t>Czechia</a:t>
            </a:r>
            <a:endParaRPr lang="en-US" dirty="0"/>
          </a:p>
          <a:p>
            <a:r>
              <a:rPr lang="en-US" dirty="0"/>
              <a:t>6.1.2.2.4</a:t>
            </a:r>
          </a:p>
        </p:txBody>
      </p:sp>
    </p:spTree>
    <p:extLst>
      <p:ext uri="{BB962C8B-B14F-4D97-AF65-F5344CB8AC3E}">
        <p14:creationId xmlns:p14="http://schemas.microsoft.com/office/powerpoint/2010/main" val="36437386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82729"/>
          </a:xfrm>
        </p:spPr>
        <p:txBody>
          <a:bodyPr>
            <a:normAutofit fontScale="90000"/>
          </a:bodyPr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59366"/>
            <a:ext cx="10515600" cy="5117597"/>
          </a:xfrm>
        </p:spPr>
        <p:txBody>
          <a:bodyPr/>
          <a:lstStyle/>
          <a:p>
            <a:r>
              <a:rPr lang="en-GB" dirty="0"/>
              <a:t>Support L1-RSRP reporting of measurements on SS block for beam management procedures</a:t>
            </a:r>
          </a:p>
          <a:p>
            <a:endParaRPr lang="en-GB" dirty="0"/>
          </a:p>
          <a:p>
            <a:r>
              <a:rPr lang="en-GB" dirty="0"/>
              <a:t>Note: The following configurations for L1-RSRP reporting for beam management are supported</a:t>
            </a:r>
          </a:p>
          <a:p>
            <a:pPr lvl="1"/>
            <a:r>
              <a:rPr lang="en-GB" dirty="0"/>
              <a:t>SS block only</a:t>
            </a:r>
          </a:p>
          <a:p>
            <a:pPr lvl="1"/>
            <a:r>
              <a:rPr lang="en-GB" dirty="0"/>
              <a:t>CSI-RS only</a:t>
            </a:r>
          </a:p>
          <a:p>
            <a:pPr lvl="1"/>
            <a:r>
              <a:rPr lang="en-GB" dirty="0"/>
              <a:t>SS block + CSI-RS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31082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1424</TotalTime>
  <Words>117</Words>
  <Application>Microsoft Office PowerPoint</Application>
  <PresentationFormat>Widescreen</PresentationFormat>
  <Paragraphs>13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WF on the use of SS-block for beam management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the use of SS-block for beam management</dc:title>
  <dc:creator>Sundar Subramanian</dc:creator>
  <cp:lastModifiedBy>Sundar Subramanian</cp:lastModifiedBy>
  <cp:revision>21</cp:revision>
  <dcterms:created xsi:type="dcterms:W3CDTF">2017-08-21T14:45:03Z</dcterms:created>
  <dcterms:modified xsi:type="dcterms:W3CDTF">2017-08-23T07:45:46Z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