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
  </p:notesMasterIdLst>
  <p:sldIdLst>
    <p:sldId id="256" r:id="rId2"/>
    <p:sldId id="264" r:id="rId3"/>
    <p:sldId id="26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5" d="100"/>
          <a:sy n="115" d="100"/>
        </p:scale>
        <p:origin x="114" y="102"/>
      </p:cViewPr>
      <p:guideLst/>
    </p:cSldViewPr>
  </p:slideViewPr>
  <p:notesTextViewPr>
    <p:cViewPr>
      <p:scale>
        <a:sx n="1" d="1"/>
        <a:sy n="1" d="1"/>
      </p:scale>
      <p:origin x="0" y="0"/>
    </p:cViewPr>
  </p:notesTextViewPr>
  <p:notesViewPr>
    <p:cSldViewPr snapToGrid="0">
      <p:cViewPr varScale="1">
        <p:scale>
          <a:sx n="92" d="100"/>
          <a:sy n="92" d="100"/>
        </p:scale>
        <p:origin x="340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30B786-1854-4308-93BE-3E9C7ADFDF76}" type="datetimeFigureOut">
              <a:rPr lang="ko-KR" altLang="en-US" smtClean="0"/>
              <a:t>17-08-23</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8001C-B418-4887-9414-7D2E9C02AB92}" type="slidenum">
              <a:rPr lang="ko-KR" altLang="en-US" smtClean="0"/>
              <a:t>‹#›</a:t>
            </a:fld>
            <a:endParaRPr lang="ko-KR" altLang="en-US"/>
          </a:p>
        </p:txBody>
      </p:sp>
    </p:spTree>
    <p:extLst>
      <p:ext uri="{BB962C8B-B14F-4D97-AF65-F5344CB8AC3E}">
        <p14:creationId xmlns:p14="http://schemas.microsoft.com/office/powerpoint/2010/main" val="38573963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ko-KR" altLang="en-US" smtClean="0"/>
              <a:t>마스터 제목 스타일 편집</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8/23/2017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1113107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8/23/2017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1956833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8/23/2017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1476354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ko-KR" altLang="en-US" smtClean="0"/>
              <a:t>마스터 제목 스타일 편집</a:t>
            </a:r>
            <a:endParaRPr lang="en-US"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Tree>
    <p:extLst>
      <p:ext uri="{BB962C8B-B14F-4D97-AF65-F5344CB8AC3E}">
        <p14:creationId xmlns:p14="http://schemas.microsoft.com/office/powerpoint/2010/main" val="149157954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8/23/2017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879789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8/23/2017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023982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839788" y="2505075"/>
            <a:ext cx="5157787"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6172200" y="2505075"/>
            <a:ext cx="5183188"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7" name="Date Placeholder 6"/>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8/23/2017</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287703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Date Placeholder 2"/>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8/23/2017</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2270944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8/23/2017</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32411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8/23/2017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005172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smtClean="0"/>
              <a:t>그림을 추가하려면 아이콘을 클릭하십시오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8/23/2017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3235915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6953" y="182245"/>
            <a:ext cx="11047614" cy="1006475"/>
          </a:xfrm>
          <a:prstGeom prst="rect">
            <a:avLst/>
          </a:prstGeom>
        </p:spPr>
        <p:txBody>
          <a:bodyPr vert="horz" lIns="91440" tIns="45720" rIns="91440" bIns="45720" rtlCol="0" anchor="ctr">
            <a:normAutofit/>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556953" y="1296784"/>
            <a:ext cx="11047614" cy="5328459"/>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Tree>
    <p:extLst>
      <p:ext uri="{BB962C8B-B14F-4D97-AF65-F5344CB8AC3E}">
        <p14:creationId xmlns:p14="http://schemas.microsoft.com/office/powerpoint/2010/main" val="14811234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9833" y="1122363"/>
            <a:ext cx="10590413" cy="2387600"/>
          </a:xfrm>
        </p:spPr>
        <p:txBody>
          <a:bodyPr>
            <a:normAutofit/>
          </a:bodyPr>
          <a:lstStyle/>
          <a:p>
            <a:pPr latinLnBrk="0"/>
            <a:r>
              <a:rPr lang="en-US">
                <a:latin typeface="Times New Roman" panose="02020603050405020304" pitchFamily="18" charset="0"/>
                <a:cs typeface="Times New Roman" panose="02020603050405020304" pitchFamily="18" charset="0"/>
              </a:rPr>
              <a:t>WF on CRS-aided measurement accuracy improvement</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739833" y="3602038"/>
            <a:ext cx="10590413" cy="1655762"/>
          </a:xfrm>
        </p:spPr>
        <p:txBody>
          <a:bodyPr>
            <a:normAutofit/>
          </a:bodyPr>
          <a:lstStyle/>
          <a:p>
            <a:r>
              <a:rPr lang="en-US" smtClean="0">
                <a:latin typeface="Times New Roman" panose="02020603050405020304" pitchFamily="18" charset="0"/>
                <a:cs typeface="Times New Roman" panose="02020603050405020304" pitchFamily="18" charset="0"/>
              </a:rPr>
              <a:t>LG Electronics, </a:t>
            </a:r>
            <a:r>
              <a:rPr lang="en-US" smtClean="0">
                <a:latin typeface="Times New Roman" panose="02020603050405020304" pitchFamily="18" charset="0"/>
                <a:cs typeface="Times New Roman" panose="02020603050405020304" pitchFamily="18" charset="0"/>
              </a:rPr>
              <a:t>Qualcomm, </a:t>
            </a:r>
            <a:r>
              <a:rPr lang="en-US"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0967944" y="79465"/>
            <a:ext cx="1146468" cy="323165"/>
          </a:xfrm>
          <a:prstGeom prst="rect">
            <a:avLst/>
          </a:prstGeom>
          <a:noFill/>
        </p:spPr>
        <p:txBody>
          <a:bodyPr wrap="none" rtlCol="0">
            <a:spAutoFit/>
          </a:bodyPr>
          <a:lstStyle/>
          <a:p>
            <a:r>
              <a:rPr lang="en-US" sz="1500" smtClean="0">
                <a:latin typeface="Times New Roman" panose="02020603050405020304" pitchFamily="18" charset="0"/>
                <a:cs typeface="Times New Roman" panose="02020603050405020304" pitchFamily="18" charset="0"/>
              </a:rPr>
              <a:t>R1-1714961</a:t>
            </a:r>
            <a:endParaRPr lang="en-US" sz="15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24939" y="24939"/>
            <a:ext cx="4289366" cy="715581"/>
          </a:xfrm>
          <a:prstGeom prst="rect">
            <a:avLst/>
          </a:prstGeom>
          <a:noFill/>
        </p:spPr>
        <p:txBody>
          <a:bodyPr wrap="square" rtlCol="0">
            <a:spAutoFit/>
          </a:bodyPr>
          <a:lstStyle/>
          <a:p>
            <a:r>
              <a:rPr lang="en-US" sz="1350" b="1">
                <a:latin typeface="Times New Roman" panose="02020603050405020304" pitchFamily="18" charset="0"/>
                <a:cs typeface="Times New Roman" panose="02020603050405020304" pitchFamily="18" charset="0"/>
              </a:rPr>
              <a:t>3GPP TSG RAN WG1 Meeting #90</a:t>
            </a:r>
          </a:p>
          <a:p>
            <a:r>
              <a:rPr lang="en-US" sz="1350" b="1">
                <a:latin typeface="Times New Roman" panose="02020603050405020304" pitchFamily="18" charset="0"/>
                <a:cs typeface="Times New Roman" panose="02020603050405020304" pitchFamily="18" charset="0"/>
              </a:rPr>
              <a:t>Prague, Czech Republic, 21th – 25th August 2017</a:t>
            </a:r>
          </a:p>
          <a:p>
            <a:r>
              <a:rPr lang="en-US" sz="1350">
                <a:latin typeface="Times New Roman" panose="02020603050405020304" pitchFamily="18" charset="0"/>
                <a:cs typeface="Times New Roman" panose="02020603050405020304" pitchFamily="18" charset="0"/>
              </a:rPr>
              <a:t>Agenda item </a:t>
            </a:r>
            <a:r>
              <a:rPr lang="en-US" sz="1350">
                <a:latin typeface="Times New Roman" panose="02020603050405020304" pitchFamily="18" charset="0"/>
                <a:cs typeface="Times New Roman" panose="02020603050405020304" pitchFamily="18" charset="0"/>
              </a:rPr>
              <a:t>5.2.7.2</a:t>
            </a:r>
            <a:endParaRPr lang="en-US" sz="135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02654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Background</a:t>
            </a:r>
            <a:endParaRPr lang="ko-KR" altLang="en-US"/>
          </a:p>
        </p:txBody>
      </p:sp>
      <p:sp>
        <p:nvSpPr>
          <p:cNvPr id="3" name="내용 개체 틀 2"/>
          <p:cNvSpPr>
            <a:spLocks noGrp="1"/>
          </p:cNvSpPr>
          <p:nvPr>
            <p:ph idx="1"/>
          </p:nvPr>
        </p:nvSpPr>
        <p:spPr/>
        <p:txBody>
          <a:bodyPr>
            <a:normAutofit/>
          </a:bodyPr>
          <a:lstStyle/>
          <a:p>
            <a:r>
              <a:rPr lang="en-US" altLang="ko-KR" smtClean="0"/>
              <a:t>In RAN1#89, </a:t>
            </a:r>
            <a:r>
              <a:rPr lang="en-US" altLang="ko-KR"/>
              <a:t>the following set of agreements were made </a:t>
            </a:r>
            <a:endParaRPr lang="en-US" altLang="ko-KR" smtClean="0"/>
          </a:p>
          <a:p>
            <a:pPr lvl="1"/>
            <a:r>
              <a:rPr lang="en-US" altLang="ko-KR" i="1" smtClean="0"/>
              <a:t>For </a:t>
            </a:r>
            <a:r>
              <a:rPr lang="en-US" altLang="ko-KR" i="1"/>
              <a:t>connected mode in the serving cell and idle mode in camped cell and neighbour cells, it is feasible from RAN1 point of view to use NSSS on an anchor carrier for RRM measurement</a:t>
            </a:r>
          </a:p>
          <a:p>
            <a:pPr lvl="2"/>
            <a:r>
              <a:rPr lang="en-US" altLang="ko-KR" i="1" smtClean="0"/>
              <a:t>RAN4 </a:t>
            </a:r>
            <a:r>
              <a:rPr lang="en-US" altLang="ko-KR" i="1"/>
              <a:t>are requested to consider if NSSS is a suitable transmission</a:t>
            </a:r>
          </a:p>
          <a:p>
            <a:pPr lvl="2"/>
            <a:r>
              <a:rPr lang="en-US" altLang="ko-KR" i="1" smtClean="0"/>
              <a:t>How </a:t>
            </a:r>
            <a:r>
              <a:rPr lang="en-US" altLang="ko-KR" i="1"/>
              <a:t>to use, i.e. if and/or under what circumstances to combine NRS with NSSS depend on RAN4 study</a:t>
            </a:r>
          </a:p>
          <a:p>
            <a:pPr lvl="2"/>
            <a:r>
              <a:rPr lang="en-US" altLang="ko-KR" i="1" smtClean="0"/>
              <a:t>Send </a:t>
            </a:r>
            <a:r>
              <a:rPr lang="en-US" altLang="ko-KR" i="1"/>
              <a:t>an LS containing the above to RAN4, including the agreement from RAN1#88bis that “At least NSSS is used additionally to NRS for in-band, guard-band, standalone”</a:t>
            </a:r>
          </a:p>
          <a:p>
            <a:pPr lvl="1"/>
            <a:r>
              <a:rPr lang="en-US" altLang="ko-KR" i="1" smtClean="0"/>
              <a:t>Continue </a:t>
            </a:r>
            <a:r>
              <a:rPr lang="en-US" altLang="ko-KR" i="1"/>
              <a:t>to study</a:t>
            </a:r>
          </a:p>
          <a:p>
            <a:pPr lvl="2"/>
            <a:r>
              <a:rPr lang="en-US" altLang="ko-KR" i="1" smtClean="0"/>
              <a:t>CRS </a:t>
            </a:r>
            <a:r>
              <a:rPr lang="en-US" altLang="ko-KR" i="1"/>
              <a:t>for in-band operation mode</a:t>
            </a:r>
          </a:p>
          <a:p>
            <a:pPr lvl="2"/>
            <a:r>
              <a:rPr lang="en-US" altLang="ko-KR" i="1" smtClean="0"/>
              <a:t>NPBCH</a:t>
            </a:r>
            <a:r>
              <a:rPr lang="en-US" altLang="ko-KR" i="1"/>
              <a:t>, NPDCCH, NPDSCH on an anchor carrier in the serving cell</a:t>
            </a:r>
          </a:p>
        </p:txBody>
      </p:sp>
    </p:spTree>
    <p:extLst>
      <p:ext uri="{BB962C8B-B14F-4D97-AF65-F5344CB8AC3E}">
        <p14:creationId xmlns:p14="http://schemas.microsoft.com/office/powerpoint/2010/main" val="17087670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Proposals</a:t>
            </a:r>
            <a:endParaRPr lang="ko-KR" altLang="en-US"/>
          </a:p>
        </p:txBody>
      </p:sp>
      <p:sp>
        <p:nvSpPr>
          <p:cNvPr id="3" name="내용 개체 틀 2"/>
          <p:cNvSpPr>
            <a:spLocks noGrp="1"/>
          </p:cNvSpPr>
          <p:nvPr>
            <p:ph idx="1"/>
          </p:nvPr>
        </p:nvSpPr>
        <p:spPr/>
        <p:txBody>
          <a:bodyPr>
            <a:normAutofit/>
          </a:bodyPr>
          <a:lstStyle/>
          <a:p>
            <a:pPr lvl="0"/>
            <a:r>
              <a:rPr lang="en-US" altLang="ko-KR" smtClean="0"/>
              <a:t>In </a:t>
            </a:r>
            <a:r>
              <a:rPr lang="en-US" altLang="ko-KR"/>
              <a:t>order to improve measurement accuracy enhancement, the CRS-aided measurement is supported for inband operation mode </a:t>
            </a:r>
            <a:endParaRPr lang="ko-KR" altLang="ko-KR"/>
          </a:p>
          <a:p>
            <a:pPr lvl="1"/>
            <a:r>
              <a:rPr lang="en-US" altLang="ko-KR"/>
              <a:t>No additional signals/channels other than CRS will be considered</a:t>
            </a:r>
            <a:endParaRPr lang="ko-KR" altLang="ko-KR"/>
          </a:p>
          <a:p>
            <a:pPr lvl="1"/>
            <a:r>
              <a:rPr lang="en-US" altLang="ko-KR"/>
              <a:t>Enhancements for both neighbor cell and serving cell are supported together</a:t>
            </a:r>
            <a:endParaRPr lang="ko-KR" altLang="ko-KR"/>
          </a:p>
          <a:p>
            <a:pPr lvl="0"/>
            <a:r>
              <a:rPr lang="en-US" altLang="ko-KR"/>
              <a:t>Study and specify the required signaling for supporting the CRS-aided measurement accuracy enhancement, e.g., information of CRS sequences and CRS-NRS EPRE ratios</a:t>
            </a:r>
            <a:endParaRPr lang="ko-KR" altLang="ko-KR"/>
          </a:p>
        </p:txBody>
      </p:sp>
    </p:spTree>
    <p:extLst>
      <p:ext uri="{BB962C8B-B14F-4D97-AF65-F5344CB8AC3E}">
        <p14:creationId xmlns:p14="http://schemas.microsoft.com/office/powerpoint/2010/main" val="4967805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2625</TotalTime>
  <Words>224</Words>
  <Application>Microsoft Office PowerPoint</Application>
  <PresentationFormat>와이드스크린</PresentationFormat>
  <Paragraphs>20</Paragraphs>
  <Slides>3</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3</vt:i4>
      </vt:variant>
    </vt:vector>
  </HeadingPairs>
  <TitlesOfParts>
    <vt:vector size="9" baseType="lpstr">
      <vt:lpstr>맑은 고딕</vt:lpstr>
      <vt:lpstr>Arial</vt:lpstr>
      <vt:lpstr>Calibri</vt:lpstr>
      <vt:lpstr>Calibri Light</vt:lpstr>
      <vt:lpstr>Times New Roman</vt:lpstr>
      <vt:lpstr>Office Theme</vt:lpstr>
      <vt:lpstr>WF on CRS-aided measurement accuracy improvement</vt:lpstr>
      <vt:lpstr>Background</vt:lpstr>
      <vt:lpstr>Proposals</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dc:title>
  <dc:creator>changhwan Park/ACT R&amp;D Lab./LGE</dc:creator>
  <cp:lastModifiedBy>박창환/책임연구원/SIC센터 통신솔루션개발실 CES파트(changhwan.park@lge.com)</cp:lastModifiedBy>
  <cp:revision>149</cp:revision>
  <dcterms:created xsi:type="dcterms:W3CDTF">2017-02-14T13:23:58Z</dcterms:created>
  <dcterms:modified xsi:type="dcterms:W3CDTF">2017-08-23T06:54:50Z</dcterms:modified>
</cp:coreProperties>
</file>