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Non-Codebook based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DOCOMO, 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LGE, Sharp, China Telecom, ZTE, </a:t>
            </a:r>
            <a:r>
              <a:rPr lang="en-US" altLang="zh-CN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dirty="0" smtClean="0">
                <a:solidFill>
                  <a:schemeClr val="tx1"/>
                </a:solidFill>
              </a:rPr>
              <a:t>, Nokia, NSB, AT&amp;T, China Unicom,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Fujitsu, </a:t>
            </a:r>
            <a:r>
              <a:rPr lang="en-US" dirty="0" err="1" smtClean="0">
                <a:solidFill>
                  <a:schemeClr val="tx1"/>
                </a:solidFill>
              </a:rPr>
              <a:t>CeWiT</a:t>
            </a:r>
            <a:r>
              <a:rPr lang="en-US" dirty="0" smtClean="0">
                <a:solidFill>
                  <a:schemeClr val="tx1"/>
                </a:solidFill>
              </a:rPr>
              <a:t>, Intel, IITM, Mitsubishi,</a:t>
            </a:r>
            <a:r>
              <a:rPr lang="en-US" dirty="0" smtClean="0"/>
              <a:t>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Lenovo, IITH, </a:t>
            </a:r>
            <a:r>
              <a:rPr lang="en-US" dirty="0" err="1" smtClean="0">
                <a:solidFill>
                  <a:schemeClr val="tx1"/>
                </a:solidFill>
              </a:rPr>
              <a:t>Tejas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en-US" smtClean="0">
                <a:solidFill>
                  <a:schemeClr val="tx1"/>
                </a:solidFill>
              </a:rPr>
              <a:t>Networks, CATT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 smtClean="0">
                <a:latin typeface="+mn-lt"/>
              </a:rPr>
              <a:t>R1-1714945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latin typeface="+mn-lt"/>
              </a:rPr>
              <a:t>Prague, </a:t>
            </a:r>
            <a:r>
              <a:rPr lang="de-DE" altLang="zh-CN" sz="1800" dirty="0">
                <a:latin typeface="+mn-lt"/>
              </a:rPr>
              <a:t>Czech </a:t>
            </a:r>
            <a:r>
              <a:rPr lang="en-US" altLang="zh-CN" sz="1800" dirty="0">
                <a:latin typeface="+mn-lt"/>
              </a:rPr>
              <a:t>Republic</a:t>
            </a:r>
            <a:r>
              <a:rPr lang="de-DE" altLang="zh-CN" sz="1800" dirty="0">
                <a:latin typeface="+mn-lt"/>
              </a:rPr>
              <a:t>, </a:t>
            </a:r>
            <a:r>
              <a:rPr lang="en-US" altLang="zh-CN" sz="1800" dirty="0">
                <a:latin typeface="+mn-lt"/>
              </a:rPr>
              <a:t>21 – 25 August 2017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6.1.2.1.3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Backgroud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In last meeting, there are following agreements:</a:t>
            </a:r>
            <a:r>
              <a:rPr lang="en-GB" altLang="zh-CN" sz="22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971600" y="2169719"/>
            <a:ext cx="69665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6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PUSCH </a:t>
            </a:r>
            <a:r>
              <a:rPr lang="en-US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precoder</a:t>
            </a:r>
            <a:r>
              <a:rPr lang="en-US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determination in non-codebook-based UL MIMO, support at least one of the followings: 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Alt.1: Signalling of SRI(s) only,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Alt.2: Signalling of TRI only,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Alt.3: Signalling of TRI and a single SRI,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4: signalling of a single TRI, a single CRI without TPMI indication in the UL grant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 down-select in the next meeting considering single- vs. multi-panel (companies are encouraged to perform more evaluations)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this may depend UE’s capability in terms of calibration</a:t>
            </a:r>
            <a:endParaRPr lang="zh-CN" altLang="zh-CN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For PUSCH </a:t>
            </a:r>
            <a:r>
              <a:rPr lang="en-US" altLang="zh-CN" dirty="0" err="1"/>
              <a:t>precoder</a:t>
            </a:r>
            <a:r>
              <a:rPr lang="en-US" altLang="zh-CN" dirty="0"/>
              <a:t> determination in non-codebook-based UL MIMO, </a:t>
            </a:r>
            <a:r>
              <a:rPr lang="en-US" altLang="zh-CN" dirty="0" smtClean="0"/>
              <a:t>support Alt.1, (i.e., at least SRI(s) </a:t>
            </a:r>
            <a:r>
              <a:rPr lang="en-US" altLang="zh-CN" dirty="0"/>
              <a:t>only </a:t>
            </a:r>
            <a:r>
              <a:rPr lang="en-GB" altLang="zh-CN" dirty="0"/>
              <a:t>without TPMI indication in the UL </a:t>
            </a:r>
            <a:r>
              <a:rPr lang="en-GB" altLang="zh-CN" dirty="0" smtClean="0"/>
              <a:t>grant</a:t>
            </a:r>
            <a:r>
              <a:rPr lang="en-US" altLang="zh-CN" dirty="0" smtClean="0"/>
              <a:t>) for wideband indication.</a:t>
            </a:r>
          </a:p>
          <a:p>
            <a:pPr marL="742950" lvl="2" indent="-342900"/>
            <a:r>
              <a:rPr lang="en-US" altLang="zh-CN" dirty="0" smtClean="0"/>
              <a:t>Note: the network is aware what </a:t>
            </a:r>
            <a:r>
              <a:rPr lang="en-US" altLang="zh-CN" dirty="0" err="1" smtClean="0"/>
              <a:t>precoded</a:t>
            </a:r>
            <a:r>
              <a:rPr lang="en-US" altLang="zh-CN" dirty="0" smtClean="0"/>
              <a:t> transmissions inferred from SRS transmission(s) can be simultaneously conducted by the UE. </a:t>
            </a:r>
          </a:p>
          <a:p>
            <a:pPr lvl="2"/>
            <a:r>
              <a:rPr lang="en-US" dirty="0" smtClean="0"/>
              <a:t>FFS signaling and/or configuration details</a:t>
            </a:r>
          </a:p>
          <a:p>
            <a:pPr marL="742950" lvl="2" indent="-342900"/>
            <a:r>
              <a:rPr lang="en-US" altLang="zh-CN" dirty="0" smtClean="0"/>
              <a:t>FFS: If sub-band indication is supported, down-select Alt. 1-3 for it</a:t>
            </a:r>
          </a:p>
        </p:txBody>
      </p:sp>
    </p:spTree>
    <p:extLst>
      <p:ext uri="{BB962C8B-B14F-4D97-AF65-F5344CB8AC3E}">
        <p14:creationId xmlns="" xmlns:p14="http://schemas.microsoft.com/office/powerpoint/2010/main" val="34567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7469</TotalTime>
  <Words>248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Non-Codebook based UL Transmission</vt:lpstr>
      <vt:lpstr>Backgroud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176</cp:revision>
  <dcterms:created xsi:type="dcterms:W3CDTF">2016-11-10T12:10:39Z</dcterms:created>
  <dcterms:modified xsi:type="dcterms:W3CDTF">2017-08-24T09:35:31Z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(3)Ea5MKQjHmzhK7pMFbfWwesfwD5jabV9YqCmc9xbQuXLpo2Qn7/gKWl52RVuORh72q+ZwzQWa
ISi3acH/vxIXZr06Yu1KJX5Z/4Rj3LuiYGr7LaP38J9w0EwiizLu3qM0tQbVP+HQDspB3ECq
poX93HxpHb9tcgCGXq526+5AqJLi8Fx6qbHyZuaBBX5YNR7qgSNFeBYAWlXgaiZMFXAy5YNC
C9kWMFew5WmcRYpjz5</vt:lpwstr>
  </property>
  <property fmtid="{D5CDD505-2E9C-101B-9397-08002B2CF9AE}" pid="3" name="_2015_ms_pID_7253431">
    <vt:lpwstr>gsgTo/XremIacrIWPkRK3apOgoPYwEms6BikyYJVpV2095xQy68gAW
2trJ8Ym/Yhko4BuCvpTThF38LO1BWdNwT/Pd7TD4nNnv1uKbdghqugo+kCnHv6qJU1141Q82
h/aV7VYTnhHrpHuEPGI7zP030LaTzwSx4YAVnBd/OVIN9rM1f/ObSIKmeWergqyrvpE4Zq7f
Jly5cJmE7GP2fPMrH+Hi5azxL493tdiPWEXC</vt:lpwstr>
  </property>
  <property fmtid="{D5CDD505-2E9C-101B-9397-08002B2CF9AE}" pid="4" name="_2015_ms_pID_7253432">
    <vt:lpwstr>2g==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1503404141</vt:lpwstr>
  </property>
</Properties>
</file>