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74" r:id="rId4"/>
    <p:sldId id="386" r:id="rId5"/>
    <p:sldId id="388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>
        <p:scale>
          <a:sx n="137" d="100"/>
          <a:sy n="137" d="100"/>
        </p:scale>
        <p:origin x="656" y="-968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8" Type="http://schemas.openxmlformats.org/officeDocument/2006/relationships/handoutMaster" Target="handoutMasters/handoutMaster1.xml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2741089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78532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13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SRS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25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/>
              <a:t>3GPP TSG RAN WG1 Meeting #90	</a:t>
            </a:r>
            <a:r>
              <a:rPr lang="en-US" altLang="zh-CN" sz="2000" dirty="0"/>
              <a:t> </a:t>
            </a:r>
            <a:r>
              <a:rPr lang="en-US" altLang="zh-CN" sz="2000" dirty="0" smtClean="0"/>
              <a:t>                      </a:t>
            </a:r>
            <a:r>
              <a:rPr lang="en-US" altLang="zh-CN" sz="2000" dirty="0"/>
              <a:t> </a:t>
            </a:r>
            <a:r>
              <a:rPr lang="en-US" altLang="zh-CN" sz="2000" dirty="0" smtClean="0"/>
              <a:t>            </a:t>
            </a:r>
            <a:r>
              <a:rPr lang="en-US" altLang="zh-CN" sz="2000" dirty="0" smtClean="0"/>
              <a:t>R1-1714940</a:t>
            </a:r>
            <a:endParaRPr lang="en-US" altLang="zh-CN" sz="2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000" dirty="0" smtClean="0"/>
              <a:t>Prague, </a:t>
            </a:r>
            <a:r>
              <a:rPr lang="en-US" altLang="zh-CN" sz="2000" dirty="0" err="1" smtClean="0"/>
              <a:t>Czechia</a:t>
            </a:r>
            <a:r>
              <a:rPr lang="en-US" altLang="zh-CN" sz="2000" dirty="0" smtClean="0"/>
              <a:t>, 21st – 25th August 2017</a:t>
            </a:r>
          </a:p>
          <a:p>
            <a:pPr>
              <a:spcBef>
                <a:spcPct val="20000"/>
              </a:spcBef>
              <a:defRPr/>
            </a:pPr>
            <a:endParaRPr lang="en-US" altLang="zh-CN" sz="2000" dirty="0" smtClean="0"/>
          </a:p>
          <a:p>
            <a:r>
              <a:rPr lang="x-none" altLang="zh-CN" sz="2000" dirty="0" smtClean="0"/>
              <a:t>Agenda Item:	6.1.2.</a:t>
            </a:r>
            <a:r>
              <a:rPr lang="en-US" altLang="zh-CN" sz="2000" dirty="0" smtClean="0"/>
              <a:t>3</a:t>
            </a:r>
            <a:r>
              <a:rPr lang="x-none" altLang="zh-CN" sz="2000" dirty="0" smtClean="0"/>
              <a:t>.</a:t>
            </a:r>
            <a:r>
              <a:rPr lang="en-US" altLang="zh-CN" sz="2000" dirty="0" smtClean="0"/>
              <a:t>5</a:t>
            </a:r>
            <a:endParaRPr lang="en-GB" altLang="zh-CN" sz="24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014977"/>
            <a:ext cx="686376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 smtClean="0"/>
              <a:t>ZTE</a:t>
            </a:r>
            <a:r>
              <a:rPr lang="en-US" altLang="it-IT" sz="2400" dirty="0" smtClean="0"/>
              <a:t>, Ericsson, Huawei, </a:t>
            </a:r>
            <a:r>
              <a:rPr lang="en-US" altLang="it-IT" sz="2400" dirty="0" err="1" smtClean="0"/>
              <a:t>HiSilicon</a:t>
            </a:r>
            <a:r>
              <a:rPr lang="en-US" altLang="it-IT" sz="2400" dirty="0" smtClean="0"/>
              <a:t>, CMCC, ASTRI, CATR, Mitsubishi, China </a:t>
            </a:r>
            <a:r>
              <a:rPr lang="en-US" altLang="it-IT" sz="2400" dirty="0" smtClean="0"/>
              <a:t>Telecom, Intel, Qualcomm, Nokia, NSB, LG Electronics, AT&amp;T, </a:t>
            </a:r>
            <a:r>
              <a:rPr lang="en-US" altLang="it-IT" sz="2400" dirty="0" err="1" smtClean="0"/>
              <a:t>MediaTek</a:t>
            </a:r>
            <a:r>
              <a:rPr lang="en-US" altLang="it-IT" sz="2400" dirty="0" smtClean="0"/>
              <a:t>, vivo</a:t>
            </a:r>
            <a:endParaRPr lang="en-US" altLang="it-IT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6056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1600" b="0" dirty="0">
                <a:latin typeface="Times New Roman" pitchFamily="18" charset="0"/>
                <a:cs typeface="Times New Roman" pitchFamily="18" charset="0"/>
              </a:rPr>
              <a:t>The following </a:t>
            </a: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agreement </a:t>
            </a:r>
            <a:r>
              <a:rPr lang="en-US" altLang="zh-CN" sz="1600" b="0" dirty="0">
                <a:latin typeface="Times New Roman" pitchFamily="18" charset="0"/>
                <a:cs typeface="Times New Roman" pitchFamily="18" charset="0"/>
              </a:rPr>
              <a:t>on </a:t>
            </a: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SRS has been </a:t>
            </a:r>
            <a:r>
              <a:rPr lang="en-US" altLang="zh-CN" sz="1600" b="0" dirty="0">
                <a:latin typeface="Times New Roman" pitchFamily="18" charset="0"/>
                <a:cs typeface="Times New Roman" pitchFamily="18" charset="0"/>
              </a:rPr>
              <a:t>reached:</a:t>
            </a:r>
          </a:p>
          <a:p>
            <a:pPr marL="1200150" lvl="2" indent="-285750">
              <a:buFont typeface="Arial" charset="0"/>
              <a:buChar char="•"/>
            </a:pPr>
            <a:endParaRPr lang="en-US" sz="1600" b="0" dirty="0" smtClean="0">
              <a:latin typeface="Times" charset="0"/>
              <a:ea typeface="Times" charset="0"/>
              <a:cs typeface="Times" charset="0"/>
            </a:endParaRPr>
          </a:p>
          <a:p>
            <a:pPr marL="1200150" lvl="2" indent="-285750">
              <a:buFont typeface="Arial" charset="0"/>
              <a:buChar char="•"/>
            </a:pPr>
            <a:r>
              <a:rPr lang="en-US" sz="1600" b="0" dirty="0" smtClean="0">
                <a:latin typeface="Times" charset="0"/>
                <a:ea typeface="Times" charset="0"/>
                <a:cs typeface="Times" charset="0"/>
              </a:rPr>
              <a:t>A </a:t>
            </a:r>
            <a:r>
              <a:rPr lang="en-US" sz="1600" b="0" dirty="0">
                <a:latin typeface="Times" charset="0"/>
                <a:ea typeface="Times" charset="0"/>
                <a:cs typeface="Times" charset="0"/>
              </a:rPr>
              <a:t>given X-port SRS resource spans N = 1,2, or 4 adjacent symbols within a slot where all X ports are mapped to each symbol of the </a:t>
            </a:r>
            <a:r>
              <a:rPr lang="en-US" sz="1600" b="0" dirty="0" smtClean="0">
                <a:latin typeface="Times" charset="0"/>
                <a:ea typeface="Times" charset="0"/>
                <a:cs typeface="Times" charset="0"/>
              </a:rPr>
              <a:t>resource</a:t>
            </a:r>
            <a:endParaRPr lang="en-US" sz="1600" b="0" dirty="0">
              <a:latin typeface="Times" charset="0"/>
              <a:ea typeface="Times" charset="0"/>
              <a:cs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65501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78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200150" lvl="2" indent="-285750">
              <a:buFont typeface="Arial" charset="0"/>
              <a:buChar char="•"/>
            </a:pPr>
            <a:endParaRPr lang="en-GB" sz="2800" dirty="0">
              <a:latin typeface="Times" charset="0"/>
              <a:ea typeface="Times" charset="0"/>
              <a:cs typeface="Times" charset="0"/>
            </a:endParaRPr>
          </a:p>
          <a:p>
            <a:pPr lvl="2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400" b="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400" b="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400" b="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6056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5750" indent="-285750">
              <a:buFont typeface="Arial" charset="0"/>
              <a:buChar char="•"/>
            </a:pPr>
            <a:r>
              <a:rPr lang="en-US" sz="1600" b="0" dirty="0" smtClean="0">
                <a:latin typeface="Times" charset="0"/>
                <a:ea typeface="Times" charset="0"/>
                <a:cs typeface="Times" charset="0"/>
              </a:rPr>
              <a:t>A </a:t>
            </a:r>
            <a:r>
              <a:rPr lang="en-US" sz="1600" b="0" dirty="0">
                <a:latin typeface="Times" charset="0"/>
                <a:ea typeface="Times" charset="0"/>
                <a:cs typeface="Times" charset="0"/>
              </a:rPr>
              <a:t>given X-port SRS resource spans N = 1,2, or 4 adjacent symbols within a slot where all X ports are mapped to each symbol of the </a:t>
            </a:r>
            <a:r>
              <a:rPr lang="en-US" sz="1600" b="0" dirty="0" smtClean="0">
                <a:latin typeface="Times" charset="0"/>
                <a:ea typeface="Times" charset="0"/>
                <a:cs typeface="Times" charset="0"/>
              </a:rPr>
              <a:t>resource, where at least the following is supported: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1600" b="0" dirty="0" smtClean="0">
                <a:latin typeface="Times" charset="0"/>
                <a:ea typeface="Times" charset="0"/>
                <a:cs typeface="Times" charset="0"/>
              </a:rPr>
              <a:t>Within the resource, each of the X ports are mapped to the same set of subcarriers in the same set of PRBs in the N SRS symbols 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1600" b="0" dirty="0" smtClean="0">
                <a:latin typeface="Times" charset="0"/>
                <a:ea typeface="Times" charset="0"/>
                <a:cs typeface="Times" charset="0"/>
              </a:rPr>
              <a:t>FFS for the case with frequency hopping depending on RAN4 LS reply</a:t>
            </a:r>
          </a:p>
        </p:txBody>
      </p:sp>
    </p:spTree>
    <p:extLst>
      <p:ext uri="{BB962C8B-B14F-4D97-AF65-F5344CB8AC3E}">
        <p14:creationId xmlns:p14="http://schemas.microsoft.com/office/powerpoint/2010/main" val="2617592225"/>
      </p:ext>
    </p:extLst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26692</TotalTime>
  <Words>166</Words>
  <Application>Microsoft Macintosh PowerPoint</Application>
  <PresentationFormat>On-screen Show (4:3)</PresentationFormat>
  <Paragraphs>20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Times</vt:lpstr>
      <vt:lpstr>宋体</vt:lpstr>
      <vt:lpstr>Arial</vt:lpstr>
      <vt:lpstr>Calibri</vt:lpstr>
      <vt:lpstr>Times New Roman</vt:lpstr>
      <vt:lpstr>FinalPowerpoint</vt:lpstr>
      <vt:lpstr>Custom Design</vt:lpstr>
      <vt:lpstr>1_Custom Design</vt:lpstr>
      <vt:lpstr>WF on SRS</vt:lpstr>
      <vt:lpstr>Background</vt:lpstr>
      <vt:lpstr>Proposal</vt:lpstr>
    </vt:vector>
  </TitlesOfParts>
  <Manager/>
  <Company>ZTE</Company>
  <LinksUpToDate>false</LinksUpToDate>
  <SharedDoc>false</SharedDoc>
  <HyperlinkBase/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subject/>
  <dc:creator>ZTE</dc:creator>
  <cp:keywords/>
  <dc:description/>
  <cp:lastModifiedBy>ynli</cp:lastModifiedBy>
  <cp:revision>2407</cp:revision>
  <dcterms:created xsi:type="dcterms:W3CDTF">2007-12-19T20:51:45Z</dcterms:created>
  <dcterms:modified xsi:type="dcterms:W3CDTF">2017-08-24T13:54:14Z</dcterms:modified>
  <cp:category/>
</cp:coreProperties>
</file>