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4" r:id="rId3"/>
    <p:sldId id="288" r:id="rId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09" autoAdjust="0"/>
    <p:restoredTop sz="94660"/>
  </p:normalViewPr>
  <p:slideViewPr>
    <p:cSldViewPr>
      <p:cViewPr varScale="1">
        <p:scale>
          <a:sx n="74" d="100"/>
          <a:sy n="74" d="100"/>
        </p:scale>
        <p:origin x="990" y="72"/>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17"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8/23/2017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8/23/2017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8/23/2017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8/23/2017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8/23/2017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8/23/2017</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kumimoji="1" lang="en-US" altLang="ja-JP" dirty="0" smtClean="0"/>
              <a:t>WF </a:t>
            </a:r>
            <a:r>
              <a:rPr kumimoji="1" lang="en-US" altLang="ja-JP" dirty="0"/>
              <a:t>on </a:t>
            </a:r>
            <a:r>
              <a:rPr kumimoji="1" lang="en-US" altLang="ja-JP" dirty="0" smtClean="0"/>
              <a:t>interference detection for </a:t>
            </a:r>
            <a:r>
              <a:rPr kumimoji="1" lang="en-US" altLang="ja-JP" dirty="0"/>
              <a:t>aerial </a:t>
            </a:r>
            <a:r>
              <a:rPr kumimoji="1" lang="en-US" altLang="ja-JP" dirty="0" smtClean="0"/>
              <a:t>UEs</a:t>
            </a:r>
            <a:endParaRPr lang="en-US" dirty="0"/>
          </a:p>
        </p:txBody>
      </p:sp>
      <p:sp>
        <p:nvSpPr>
          <p:cNvPr id="3" name="Subtitle 2"/>
          <p:cNvSpPr>
            <a:spLocks noGrp="1"/>
          </p:cNvSpPr>
          <p:nvPr>
            <p:ph type="subTitle" idx="1"/>
          </p:nvPr>
        </p:nvSpPr>
        <p:spPr>
          <a:xfrm>
            <a:off x="1599456" y="4149080"/>
            <a:ext cx="8745016" cy="1489720"/>
          </a:xfrm>
        </p:spPr>
        <p:txBody>
          <a:bodyPr>
            <a:normAutofit/>
          </a:bodyPr>
          <a:lstStyle/>
          <a:p>
            <a:r>
              <a:rPr lang="en-US" dirty="0" smtClean="0">
                <a:solidFill>
                  <a:schemeClr val="tx1"/>
                </a:solidFill>
              </a:rPr>
              <a:t>Huawei, </a:t>
            </a:r>
            <a:r>
              <a:rPr lang="en-US" dirty="0" err="1" smtClean="0">
                <a:solidFill>
                  <a:schemeClr val="tx1"/>
                </a:solidFill>
              </a:rPr>
              <a:t>HiSilicon</a:t>
            </a:r>
            <a:r>
              <a:rPr lang="en-US" dirty="0" smtClean="0">
                <a:solidFill>
                  <a:schemeClr val="tx1"/>
                </a:solidFill>
              </a:rPr>
              <a:t>, </a:t>
            </a:r>
            <a:r>
              <a:rPr lang="en-US" dirty="0">
                <a:solidFill>
                  <a:schemeClr val="tx1"/>
                </a:solidFill>
              </a:rPr>
              <a:t>…</a:t>
            </a:r>
          </a:p>
        </p:txBody>
      </p:sp>
      <p:sp>
        <p:nvSpPr>
          <p:cNvPr id="5" name="Rectangle 4"/>
          <p:cNvSpPr>
            <a:spLocks noChangeArrowheads="1"/>
          </p:cNvSpPr>
          <p:nvPr/>
        </p:nvSpPr>
        <p:spPr bwMode="auto">
          <a:xfrm>
            <a:off x="10146704" y="202375"/>
            <a:ext cx="16379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kumimoji="1" lang="en-GB" altLang="en-US" sz="2000" dirty="0">
                <a:latin typeface="+mj-lt"/>
                <a:ea typeface="+mj-ea"/>
                <a:cs typeface="+mj-cs"/>
              </a:rPr>
              <a:t>R1-1714928</a:t>
            </a:r>
            <a:endParaRPr kumimoji="1" lang="en-US" altLang="en-US" sz="2000" dirty="0">
              <a:latin typeface="+mj-lt"/>
              <a:ea typeface="+mj-ea"/>
              <a:cs typeface="+mj-cs"/>
            </a:endParaRPr>
          </a:p>
        </p:txBody>
      </p:sp>
      <p:sp>
        <p:nvSpPr>
          <p:cNvPr id="6" name="TextBox 4"/>
          <p:cNvSpPr txBox="1">
            <a:spLocks noChangeArrowheads="1"/>
          </p:cNvSpPr>
          <p:nvPr/>
        </p:nvSpPr>
        <p:spPr bwMode="auto">
          <a:xfrm>
            <a:off x="263352" y="174537"/>
            <a:ext cx="5139680"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ja-JP" sz="1800" dirty="0"/>
              <a:t>3GPP TSG RAN WG1 Meeting #90</a:t>
            </a:r>
          </a:p>
          <a:p>
            <a:pPr>
              <a:spcBef>
                <a:spcPct val="0"/>
              </a:spcBef>
              <a:buNone/>
            </a:pPr>
            <a:r>
              <a:rPr lang="en-US" altLang="ja-JP" sz="1800" dirty="0"/>
              <a:t>Prague, </a:t>
            </a:r>
            <a:r>
              <a:rPr lang="en-US" altLang="ja-JP" sz="1800" dirty="0"/>
              <a:t>Czech Republic, </a:t>
            </a:r>
            <a:r>
              <a:rPr lang="en-US" altLang="ja-JP" sz="1800" dirty="0"/>
              <a:t>21st – 25th August 2017</a:t>
            </a:r>
          </a:p>
          <a:p>
            <a:pPr>
              <a:spcBef>
                <a:spcPct val="0"/>
              </a:spcBef>
              <a:buNone/>
            </a:pPr>
            <a:r>
              <a:rPr lang="en-US" altLang="ja-JP" sz="1800" dirty="0"/>
              <a:t>Agenda item </a:t>
            </a:r>
            <a:r>
              <a:rPr lang="en-US" altLang="ja-JP" sz="1800" dirty="0" smtClean="0"/>
              <a:t>5.2.8.2</a:t>
            </a:r>
            <a:endParaRPr lang="ja-JP" altLang="en-US" sz="1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normAutofit/>
          </a:bodyPr>
          <a:lstStyle/>
          <a:p>
            <a:pPr lvl="1"/>
            <a:endParaRPr lang="en-US" sz="2000" dirty="0"/>
          </a:p>
          <a:p>
            <a:endParaRPr lang="sv-SE" sz="2000" dirty="0"/>
          </a:p>
        </p:txBody>
      </p:sp>
      <p:sp>
        <p:nvSpPr>
          <p:cNvPr id="4" name="コンテンツ プレースホルダー 2"/>
          <p:cNvSpPr txBox="1">
            <a:spLocks/>
          </p:cNvSpPr>
          <p:nvPr/>
        </p:nvSpPr>
        <p:spPr>
          <a:xfrm>
            <a:off x="457200" y="1600200"/>
            <a:ext cx="11471448" cy="4133055"/>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kumimoji="1" lang="en-US" altLang="ja-JP" dirty="0" smtClean="0"/>
              <a:t>Due to the line-of-sight propagation condition of aerial UE above BS height, the UL signal of aerial UE increase the interference to  terrestrial UEs, while the DL transmission in neighbor cells increase the interference received by aerial UEs.</a:t>
            </a:r>
          </a:p>
          <a:p>
            <a:r>
              <a:rPr kumimoji="1" lang="en-US" altLang="ja-JP" dirty="0" smtClean="0"/>
              <a:t>It’s meaningful to detect the DL/UL interference for aerial</a:t>
            </a:r>
            <a:endParaRPr kumimoji="1" lang="ja-JP" altLang="en-US" dirty="0"/>
          </a:p>
        </p:txBody>
      </p:sp>
    </p:spTree>
    <p:extLst>
      <p:ext uri="{BB962C8B-B14F-4D97-AF65-F5344CB8AC3E}">
        <p14:creationId xmlns:p14="http://schemas.microsoft.com/office/powerpoint/2010/main" val="327678800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Proposals</a:t>
            </a:r>
            <a:endParaRPr lang="en-US" dirty="0"/>
          </a:p>
        </p:txBody>
      </p:sp>
      <p:sp>
        <p:nvSpPr>
          <p:cNvPr id="3" name="Content Placeholder 2"/>
          <p:cNvSpPr>
            <a:spLocks noGrp="1"/>
          </p:cNvSpPr>
          <p:nvPr>
            <p:ph idx="1"/>
          </p:nvPr>
        </p:nvSpPr>
        <p:spPr>
          <a:xfrm>
            <a:off x="609600" y="1384177"/>
            <a:ext cx="10972800" cy="4853135"/>
          </a:xfrm>
        </p:spPr>
        <p:txBody>
          <a:bodyPr>
            <a:noAutofit/>
          </a:bodyPr>
          <a:lstStyle/>
          <a:p>
            <a:pPr hangingPunct="0">
              <a:spcBef>
                <a:spcPts val="2000"/>
              </a:spcBef>
            </a:pPr>
            <a:r>
              <a:rPr lang="en-GB" sz="2400" dirty="0" smtClean="0"/>
              <a:t>Proposal 1: For DL interference detection, the following is considered:</a:t>
            </a:r>
          </a:p>
          <a:p>
            <a:pPr lvl="1" hangingPunct="0">
              <a:spcBef>
                <a:spcPts val="2000"/>
              </a:spcBef>
            </a:pPr>
            <a:r>
              <a:rPr lang="en-GB" sz="2000" dirty="0"/>
              <a:t>The CRS/CSI-RS based </a:t>
            </a:r>
            <a:r>
              <a:rPr lang="en-GB" sz="2000"/>
              <a:t>interference </a:t>
            </a:r>
            <a:r>
              <a:rPr lang="en-GB" sz="2000" smtClean="0"/>
              <a:t>detection</a:t>
            </a:r>
            <a:endParaRPr lang="en-GB" sz="2000" dirty="0" smtClean="0"/>
          </a:p>
          <a:p>
            <a:pPr lvl="1" hangingPunct="0">
              <a:spcBef>
                <a:spcPts val="2000"/>
              </a:spcBef>
            </a:pPr>
            <a:r>
              <a:rPr lang="en-GB" sz="2000" dirty="0"/>
              <a:t>Other solutions are not </a:t>
            </a:r>
            <a:r>
              <a:rPr lang="en-GB" sz="2000" dirty="0" smtClean="0"/>
              <a:t>precluded</a:t>
            </a:r>
          </a:p>
          <a:p>
            <a:pPr hangingPunct="0">
              <a:spcBef>
                <a:spcPts val="2000"/>
              </a:spcBef>
            </a:pPr>
            <a:r>
              <a:rPr lang="en-GB" sz="2400" dirty="0" smtClean="0"/>
              <a:t>Proposal 2: For UL interference detection, the followings are considered:</a:t>
            </a:r>
          </a:p>
          <a:p>
            <a:pPr lvl="1" hangingPunct="0">
              <a:spcBef>
                <a:spcPts val="2000"/>
              </a:spcBef>
            </a:pPr>
            <a:r>
              <a:rPr lang="en-GB" sz="2000" dirty="0" smtClean="0"/>
              <a:t>SRS based interference detection</a:t>
            </a:r>
          </a:p>
          <a:p>
            <a:pPr lvl="1" hangingPunct="0">
              <a:spcBef>
                <a:spcPts val="2000"/>
              </a:spcBef>
            </a:pPr>
            <a:r>
              <a:rPr lang="en-GB" sz="2000" dirty="0" smtClean="0"/>
              <a:t>PHR reporting</a:t>
            </a:r>
          </a:p>
          <a:p>
            <a:pPr lvl="1" hangingPunct="0">
              <a:spcBef>
                <a:spcPts val="2000"/>
              </a:spcBef>
            </a:pPr>
            <a:r>
              <a:rPr lang="en-GB" sz="2000" dirty="0" smtClean="0"/>
              <a:t>The CRS/CSI-RS based interference detection</a:t>
            </a:r>
          </a:p>
          <a:p>
            <a:pPr lvl="1" hangingPunct="0">
              <a:spcBef>
                <a:spcPts val="2000"/>
              </a:spcBef>
            </a:pPr>
            <a:r>
              <a:rPr lang="en-GB" sz="2000" dirty="0" smtClean="0"/>
              <a:t>Other solutions are not precluded</a:t>
            </a:r>
          </a:p>
        </p:txBody>
      </p:sp>
    </p:spTree>
    <p:extLst>
      <p:ext uri="{BB962C8B-B14F-4D97-AF65-F5344CB8AC3E}">
        <p14:creationId xmlns:p14="http://schemas.microsoft.com/office/powerpoint/2010/main" val="192264228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15358</TotalTime>
  <Words>137</Words>
  <Application>Microsoft Office PowerPoint</Application>
  <PresentationFormat>宽屏</PresentationFormat>
  <Paragraphs>18</Paragraphs>
  <Slides>3</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3</vt:i4>
      </vt:variant>
    </vt:vector>
  </HeadingPairs>
  <TitlesOfParts>
    <vt:vector size="7" baseType="lpstr">
      <vt:lpstr>ＭＳ Ｐゴシック</vt:lpstr>
      <vt:lpstr>Arial</vt:lpstr>
      <vt:lpstr>Calibri</vt:lpstr>
      <vt:lpstr>Office Theme</vt:lpstr>
      <vt:lpstr>WF on interference detection for aerial UEs</vt:lpstr>
      <vt:lpstr>Background</vt:lpstr>
      <vt:lpstr>Proposals</vt:lpstr>
    </vt:vector>
  </TitlesOfParts>
  <Company>MediaTek Inc.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OTDOA enhancements for FeMTC</dc:title>
  <dc:creator>Xingqin Lin</dc:creator>
  <cp:lastModifiedBy>wunanlong</cp:lastModifiedBy>
  <cp:revision>1474</cp:revision>
  <dcterms:created xsi:type="dcterms:W3CDTF">2015-04-22T00:12:23Z</dcterms:created>
  <dcterms:modified xsi:type="dcterms:W3CDTF">2017-08-23T13:47:50Z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(3)ueG9jTTTtdTXesNYt4GN8gVIKVo5rlhNONVomONUtFhGdvfBEPtkfiKjVJ/gRef5t0QtNUgD
s7OyBub8cW00P126iVALk8jLWyYCXhWHUH5bkwjsMAP3hJhM+iGjHajYcnbCqksG1pR2g9Qw
DYdbVWzg5HD9CFkpx1rg26dl12TL9Uq7vsTAgW9mCNt3vT+p+BoghOOmPOmXUBu+ihAhMinm
LJBIrJCzyN4jROOGdl</vt:lpwstr>
  </property>
  <property fmtid="{D5CDD505-2E9C-101B-9397-08002B2CF9AE}" pid="8" name="_2015_ms_pID_7253431">
    <vt:lpwstr>8LHY+w4BYFJncD0MQCoOJR/R6zYFtyYFGp5BkyZij0n1X48fEeImWO
D5DpX9PdnbiPXoyPkxG72/m/Cxpn6VJH0Vf3hKbQieEUVf5KJFq70202QgD2r0UB8Z3hdZWF
SbUGEZ8zK+xIzHs1zVtOJHsl5hwngIm6oLsfDj/unTvU9mol0X+JkIovrqrFOE++zO9mnP7g
+V6Lct3bli0T3nKBYME3QCGKJDc4r/XQtITY</vt:lpwstr>
  </property>
  <property fmtid="{D5CDD505-2E9C-101B-9397-08002B2CF9AE}" pid="9" name="_2015_ms_pID_7253432">
    <vt:lpwstr>p3JNj56kpsCwKpSFHGVMceJiaSlZ2FH/dvSm
jXpi9NRoSuZWK3icY52YH12qV3/QqQ==</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1503469777</vt:lpwstr>
  </property>
</Properties>
</file>