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8" d="100"/>
          <a:sy n="98" d="100"/>
        </p:scale>
        <p:origin x="-3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16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032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050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6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43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291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2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530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819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57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92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8C11B-526D-4F4B-9148-02224B595C22}" type="datetimeFigureOut">
              <a:rPr lang="en-GB" smtClean="0"/>
              <a:t>22/08/2017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C75BF-6B9F-4C35-94FB-7DBF0B34F0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065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72101"/>
          </a:xfrm>
        </p:spPr>
        <p:txBody>
          <a:bodyPr>
            <a:normAutofit/>
          </a:bodyPr>
          <a:lstStyle/>
          <a:p>
            <a:r>
              <a:rPr lang="sv-SE" dirty="0"/>
              <a:t>Way Forward</a:t>
            </a:r>
            <a:br>
              <a:rPr lang="sv-SE" dirty="0"/>
            </a:br>
            <a:r>
              <a:rPr lang="sv-SE" dirty="0" smtClean="0"/>
              <a:t>PBCH DMRS </a:t>
            </a:r>
            <a:r>
              <a:rPr lang="sv-SE" dirty="0" err="1" smtClean="0"/>
              <a:t>Sequence</a:t>
            </a:r>
            <a:r>
              <a:rPr lang="sv-SE" dirty="0" smtClean="0"/>
              <a:t> Design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 smtClean="0"/>
              <a:t>Sony, ZTE, </a:t>
            </a:r>
            <a:r>
              <a:rPr lang="sv-SE" dirty="0" err="1" smtClean="0"/>
              <a:t>InterDigital</a:t>
            </a:r>
            <a:r>
              <a:rPr lang="sv-SE" dirty="0" smtClean="0"/>
              <a:t>, []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</a:t>
            </a:r>
            <a:r>
              <a:rPr lang="en-US" dirty="0"/>
              <a:t> </a:t>
            </a:r>
            <a:r>
              <a:rPr lang="en-US" b="1" dirty="0" smtClean="0"/>
              <a:t>R1-1714916</a:t>
            </a:r>
            <a:endParaRPr lang="en-US" b="1" dirty="0"/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</p:txBody>
      </p:sp>
    </p:spTree>
    <p:extLst>
      <p:ext uri="{BB962C8B-B14F-4D97-AF65-F5344CB8AC3E}">
        <p14:creationId xmlns:p14="http://schemas.microsoft.com/office/powerpoint/2010/main" val="396281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D2475D-73CD-417B-8221-42B65803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2B85CF41-895E-4CCB-8104-CA0BCACA84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16228" y="1263803"/>
            <a:ext cx="11353800" cy="555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b="1" u="sng" dirty="0" smtClean="0"/>
              <a:t>Current Working </a:t>
            </a:r>
            <a:r>
              <a:rPr lang="en-GB" b="1" u="sng" dirty="0"/>
              <a:t>assumption:</a:t>
            </a:r>
            <a:endParaRPr lang="en-GB" dirty="0"/>
          </a:p>
          <a:p>
            <a:pPr lvl="0"/>
            <a:r>
              <a:rPr lang="en-GB" dirty="0"/>
              <a:t>Regarding the number of sequences and sequence mapping rule:</a:t>
            </a:r>
          </a:p>
          <a:p>
            <a:pPr lvl="1"/>
            <a:r>
              <a:rPr lang="en-GB" dirty="0"/>
              <a:t>Single long sequence is mapped to all PBCH-DMRS REs within a SS block</a:t>
            </a:r>
          </a:p>
          <a:p>
            <a:pPr lvl="0"/>
            <a:r>
              <a:rPr lang="en-GB" dirty="0"/>
              <a:t>Regarding EPRE offset between PBCH-DMRS and NR-PBCH data:</a:t>
            </a:r>
          </a:p>
          <a:p>
            <a:pPr marL="457200" lvl="1" indent="0">
              <a:lnSpc>
                <a:spcPct val="100000"/>
              </a:lnSpc>
              <a:buFontTx/>
              <a:buChar char="•"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Connected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mode DRX is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FFS</a:t>
            </a:r>
          </a:p>
          <a:p>
            <a:pPr lvl="1"/>
            <a:r>
              <a:rPr lang="en-GB" dirty="0"/>
              <a:t>FFS: UE may assume that same EPRE between NR-PBCH DMRS and NR-PBCH data is applied</a:t>
            </a:r>
          </a:p>
          <a:p>
            <a:pPr lvl="2"/>
            <a:r>
              <a:rPr lang="en-GB" dirty="0"/>
              <a:t>Note that power boosting is up to NW implementation</a:t>
            </a:r>
          </a:p>
          <a:p>
            <a:pPr lvl="0"/>
            <a:r>
              <a:rPr lang="en-GB" dirty="0"/>
              <a:t>Regarding Cell-ID-based frequency shift for PBCH-DMRS RE locations:</a:t>
            </a:r>
          </a:p>
          <a:p>
            <a:pPr lvl="1"/>
            <a:r>
              <a:rPr lang="en-GB" dirty="0" err="1"/>
              <a:t>v</a:t>
            </a:r>
            <a:r>
              <a:rPr lang="en-GB" baseline="-25000" dirty="0" err="1"/>
              <a:t>shift</a:t>
            </a:r>
            <a:r>
              <a:rPr lang="en-GB" dirty="0"/>
              <a:t> = </a:t>
            </a:r>
            <a:r>
              <a:rPr lang="en-GB" dirty="0" err="1"/>
              <a:t>N</a:t>
            </a:r>
            <a:r>
              <a:rPr lang="en-GB" baseline="-25000" dirty="0" err="1"/>
              <a:t>ID</a:t>
            </a:r>
            <a:r>
              <a:rPr lang="en-GB" baseline="30000" dirty="0" err="1"/>
              <a:t>cell</a:t>
            </a:r>
            <a:r>
              <a:rPr lang="en-GB" dirty="0"/>
              <a:t> mod 4</a:t>
            </a:r>
          </a:p>
          <a:p>
            <a:pPr lvl="0"/>
            <a:r>
              <a:rPr lang="en-GB" dirty="0"/>
              <a:t>Regarding PBCH-DMRS sequence generation:</a:t>
            </a:r>
          </a:p>
          <a:p>
            <a:pPr lvl="1"/>
            <a:r>
              <a:rPr lang="en-GB" dirty="0"/>
              <a:t>PBCH-DMRS sequence is based on long Gold sequence (e.g., polynomial order &gt;= 30)</a:t>
            </a:r>
          </a:p>
          <a:p>
            <a:pPr lvl="2"/>
            <a:r>
              <a:rPr lang="en-GB" dirty="0"/>
              <a:t>Sequence modulation is QPSK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2305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18BFE2-E28F-4B5E-9722-CB4F84FE4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Intel simulations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181" y="1523262"/>
            <a:ext cx="3218180" cy="2423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65" y="1523262"/>
            <a:ext cx="3108960" cy="2423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838199" y="4272677"/>
            <a:ext cx="100959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Long sequence performance advantage ~0.5dB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Long sequence estimation uses </a:t>
            </a:r>
            <a:r>
              <a:rPr lang="en-US" dirty="0" smtClean="0"/>
              <a:t>GLRT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Involves multiple processing of PBCH payload to get likelihood ratios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SB index on DMRS was meant to avoid PBCH payload processing below 6GHz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Performance of GLRT depends mainly on number of DMRS 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GLRT can also be applied to 2 sequence design – expect similar results as one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Using 2 sequences: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Allows low complexity coherent detection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Allows high complexity GLRT type algorithm for high end mobiles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497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Adopt 2 sequences for PBCH DMRS</a:t>
            </a:r>
          </a:p>
          <a:p>
            <a:pPr lvl="1"/>
            <a:r>
              <a:rPr lang="en-GB" dirty="0" smtClean="0"/>
              <a:t>Allows low complexity coherent detection</a:t>
            </a:r>
          </a:p>
          <a:p>
            <a:pPr lvl="1"/>
            <a:r>
              <a:rPr lang="en-GB" dirty="0" smtClean="0"/>
              <a:t>Allows high complexity </a:t>
            </a:r>
            <a:r>
              <a:rPr lang="en-US" dirty="0" smtClean="0"/>
              <a:t>GLRT algorithm</a:t>
            </a:r>
          </a:p>
          <a:p>
            <a:pPr lvl="1"/>
            <a:r>
              <a:rPr lang="en-US" dirty="0" smtClean="0"/>
              <a:t>Allows the two sequences to be treated as one and detected together.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923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233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Times New Roman</vt:lpstr>
      <vt:lpstr>Office Theme</vt:lpstr>
      <vt:lpstr>Way Forward PBCH DMRS Sequence Design</vt:lpstr>
      <vt:lpstr>Background</vt:lpstr>
      <vt:lpstr>Intel simulations</vt:lpstr>
      <vt:lpstr>Proposal</vt:lpstr>
    </vt:vector>
  </TitlesOfParts>
  <Company>Sony Europe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PBCH DMRS Sequence</dc:title>
  <dc:creator>Atungsiri, Samuel</dc:creator>
  <cp:lastModifiedBy>Atungsiri, Samuel</cp:lastModifiedBy>
  <cp:revision>11</cp:revision>
  <dcterms:created xsi:type="dcterms:W3CDTF">2017-08-22T09:10:56Z</dcterms:created>
  <dcterms:modified xsi:type="dcterms:W3CDTF">2017-08-22T16:01:35Z</dcterms:modified>
</cp:coreProperties>
</file>