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reducing system acquisition time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Huawei, HiSilicon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</a:t>
            </a:r>
            <a:r>
              <a:rPr lang="en-CA" altLang="zh-CN" b="1" dirty="0" smtClean="0">
                <a:latin typeface="Calibri" pitchFamily="34" charset="0"/>
                <a:cs typeface="Times New Roman" pitchFamily="18" charset="0"/>
              </a:rPr>
              <a:t>Czech, 21st 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– 25th August 2017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5.2.6.1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9981062" y="264070"/>
            <a:ext cx="1796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R1-1714915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Across </a:t>
            </a:r>
            <a:r>
              <a:rPr lang="en-US" altLang="zh-CN" dirty="0"/>
              <a:t>40ms </a:t>
            </a:r>
            <a:r>
              <a:rPr lang="en-US" altLang="zh-CN" dirty="0" smtClean="0"/>
              <a:t>PBCH period </a:t>
            </a:r>
            <a:r>
              <a:rPr lang="en-US" altLang="zh-CN" dirty="0"/>
              <a:t>accumulation </a:t>
            </a:r>
            <a:r>
              <a:rPr lang="en-US" altLang="zh-CN" dirty="0" smtClean="0"/>
              <a:t>can </a:t>
            </a:r>
            <a:r>
              <a:rPr lang="en-US" altLang="zh-CN" dirty="0"/>
              <a:t>be considered for PBCH </a:t>
            </a:r>
            <a:r>
              <a:rPr lang="en-US" altLang="zh-CN" dirty="0" smtClean="0"/>
              <a:t>enhancement</a:t>
            </a:r>
            <a:endParaRPr lang="en-US" altLang="zh-CN" dirty="0"/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use of enhanced MIB decoding technique to be evaluated in RAN4 </a:t>
            </a:r>
            <a:endParaRPr lang="zh-CN" altLang="zh-CN" dirty="0"/>
          </a:p>
          <a:p>
            <a:r>
              <a:rPr lang="en-US" altLang="zh-CN" dirty="0" smtClean="0"/>
              <a:t>MIB </a:t>
            </a:r>
            <a:r>
              <a:rPr lang="en-US" altLang="zh-CN" dirty="0"/>
              <a:t>indicating skipping of SIB1 acquisition to be considered</a:t>
            </a:r>
            <a:endParaRPr lang="zh-CN" altLang="zh-CN" dirty="0"/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detailed solution to be decided in RAN2</a:t>
            </a:r>
            <a:endParaRPr lang="zh-CN" altLang="zh-CN" dirty="0"/>
          </a:p>
          <a:p>
            <a:r>
              <a:rPr lang="en-US" altLang="zh-CN" dirty="0" smtClean="0"/>
              <a:t>Mechanisms </a:t>
            </a:r>
            <a:r>
              <a:rPr lang="en-US" altLang="zh-CN" dirty="0"/>
              <a:t>for skipping SI acquisition to be decided in RAN2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1760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92792" y="167549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A new </a:t>
            </a:r>
            <a:r>
              <a:rPr lang="en-US" altLang="zh-CN" dirty="0" smtClean="0"/>
              <a:t>signal(s) </a:t>
            </a:r>
            <a:r>
              <a:rPr lang="en-US" altLang="zh-CN" dirty="0"/>
              <a:t>is specified which improves the acquisition time of PSS/SSS</a:t>
            </a:r>
            <a:r>
              <a:rPr lang="en-US" altLang="zh-CN" sz="3200" dirty="0"/>
              <a:t> </a:t>
            </a:r>
            <a:endParaRPr lang="zh-CN" altLang="zh-CN" sz="3200" dirty="0"/>
          </a:p>
          <a:p>
            <a:pPr lvl="1"/>
            <a:r>
              <a:rPr lang="en-US" altLang="zh-CN" dirty="0"/>
              <a:t>The new signal is herein referred to as enhanced Sync Signal “</a:t>
            </a:r>
            <a:r>
              <a:rPr lang="en-US" altLang="zh-CN" i="1" dirty="0" err="1"/>
              <a:t>eSS</a:t>
            </a:r>
            <a:r>
              <a:rPr lang="en-US" altLang="zh-CN" dirty="0"/>
              <a:t> “</a:t>
            </a:r>
            <a:endParaRPr lang="zh-CN" altLang="zh-CN" sz="2800" dirty="0"/>
          </a:p>
          <a:p>
            <a:pPr lvl="1"/>
            <a:r>
              <a:rPr lang="en-US" altLang="zh-CN" dirty="0"/>
              <a:t>The </a:t>
            </a:r>
            <a:r>
              <a:rPr lang="en-US" altLang="zh-CN" dirty="0" err="1"/>
              <a:t>eSS</a:t>
            </a:r>
            <a:r>
              <a:rPr lang="en-US" altLang="zh-CN" dirty="0"/>
              <a:t> is primarily designed to enhance re-synchronization (i.e. warm boot)</a:t>
            </a:r>
            <a:endParaRPr lang="zh-CN" altLang="zh-CN" sz="2800" dirty="0"/>
          </a:p>
          <a:p>
            <a:pPr lvl="1"/>
            <a:r>
              <a:rPr lang="en-US" altLang="zh-CN" dirty="0"/>
              <a:t>FFS: if a legacy sequence or a new sequence is used by </a:t>
            </a:r>
            <a:r>
              <a:rPr lang="en-US" altLang="zh-CN" dirty="0" err="1"/>
              <a:t>eSS</a:t>
            </a:r>
            <a:r>
              <a:rPr lang="en-US" altLang="zh-CN" dirty="0"/>
              <a:t> </a:t>
            </a:r>
            <a:endParaRPr lang="zh-CN" altLang="zh-CN" sz="2800" dirty="0"/>
          </a:p>
          <a:p>
            <a:pPr lvl="1"/>
            <a:r>
              <a:rPr lang="en-US" altLang="zh-CN" dirty="0"/>
              <a:t>FFS: if the existence, resources, and periodicity used by the </a:t>
            </a:r>
            <a:r>
              <a:rPr lang="en-US" altLang="zh-CN" dirty="0" err="1"/>
              <a:t>eSS</a:t>
            </a:r>
            <a:r>
              <a:rPr lang="en-US" altLang="zh-CN" dirty="0"/>
              <a:t> is communicated to the UE by SI</a:t>
            </a:r>
            <a:endParaRPr lang="zh-CN" altLang="zh-CN" sz="2800" dirty="0"/>
          </a:p>
          <a:p>
            <a:pPr lvl="1"/>
            <a:r>
              <a:rPr lang="en-US" altLang="zh-CN" dirty="0"/>
              <a:t>FFS: if the </a:t>
            </a:r>
            <a:r>
              <a:rPr lang="en-US" altLang="zh-CN" dirty="0" err="1"/>
              <a:t>eSS</a:t>
            </a:r>
            <a:r>
              <a:rPr lang="en-US" altLang="zh-CN" dirty="0"/>
              <a:t> confirms if the UE has changed cells or the cell ID </a:t>
            </a:r>
            <a:endParaRPr lang="zh-CN" altLang="zh-CN" sz="2800" dirty="0"/>
          </a:p>
          <a:p>
            <a:pPr lvl="2"/>
            <a:r>
              <a:rPr lang="en-US" altLang="zh-CN" dirty="0"/>
              <a:t>If the cell ID is determined based on resource location or sequence </a:t>
            </a:r>
            <a:endParaRPr lang="zh-CN" altLang="zh-CN" sz="2400" dirty="0"/>
          </a:p>
          <a:p>
            <a:pPr lvl="1"/>
            <a:r>
              <a:rPr lang="en-US" altLang="zh-CN" dirty="0"/>
              <a:t>FFS: if </a:t>
            </a:r>
            <a:r>
              <a:rPr lang="en-US" altLang="zh-CN" dirty="0" err="1"/>
              <a:t>eSS</a:t>
            </a:r>
            <a:r>
              <a:rPr lang="en-US" altLang="zh-CN" dirty="0"/>
              <a:t> can be used for </a:t>
            </a:r>
            <a:r>
              <a:rPr lang="en-US" altLang="zh-CN" dirty="0" err="1"/>
              <a:t>neighbour</a:t>
            </a:r>
            <a:r>
              <a:rPr lang="en-US" altLang="zh-CN" dirty="0"/>
              <a:t> cell RRM measurements </a:t>
            </a:r>
            <a:endParaRPr lang="zh-CN" altLang="zh-CN" sz="2800" dirty="0"/>
          </a:p>
          <a:p>
            <a:pPr lvl="1"/>
            <a:r>
              <a:rPr lang="en-US" altLang="zh-CN" dirty="0"/>
              <a:t>FFS: if the </a:t>
            </a:r>
            <a:r>
              <a:rPr lang="en-US" altLang="zh-CN" dirty="0" err="1"/>
              <a:t>eSS</a:t>
            </a:r>
            <a:r>
              <a:rPr lang="en-US" altLang="zh-CN" dirty="0"/>
              <a:t> can be used to indicate paging</a:t>
            </a:r>
            <a:endParaRPr lang="zh-CN" altLang="zh-CN" sz="2800" dirty="0"/>
          </a:p>
          <a:p>
            <a:pPr lvl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66434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210</Words>
  <Application>Microsoft Office PowerPoint</Application>
  <PresentationFormat>宽屏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等线</vt:lpstr>
      <vt:lpstr>Arial</vt:lpstr>
      <vt:lpstr>Calibri</vt:lpstr>
      <vt:lpstr>Calibri Light</vt:lpstr>
      <vt:lpstr>Times New Roman</vt:lpstr>
      <vt:lpstr>Office Theme</vt:lpstr>
      <vt:lpstr>WF on reducing system acquisition time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Yuzheng</cp:lastModifiedBy>
  <cp:revision>66</cp:revision>
  <dcterms:created xsi:type="dcterms:W3CDTF">2017-05-15T09:46:56Z</dcterms:created>
  <dcterms:modified xsi:type="dcterms:W3CDTF">2017-08-23T14:36:03Z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(3)2HqELIzZqCjljlKgYGOF9mLBCOyAE353/x73VIIiL4RsEVYB4PDBPYs5svBP1obApCTI6Nv9
k9IWYiMDccJcP3K0QETbbUcjhgabB/dCasr7yWe9GFQF4zDBhWBuOXihJTmz7/SZicLO+ygz
968zMbOQ5HFQZk58jAIVwSjHFe8L4TvwRsjh7toGMIvt7bkVVpBRbMHSVwCHfqZvmvb6QP28
KVrn5/iyvJ0r7Y9F9+</vt:lpwstr>
  </property>
  <property fmtid="{D5CDD505-2E9C-101B-9397-08002B2CF9AE}" pid="3" name="_2015_ms_pID_7253431">
    <vt:lpwstr>Apc2fBuDCV0Xobrm5KISXUWXQZAePlU2/lc3qX+3M5iSMZXyV/rjgQ
xTNQzPFS+IwvU5uoPX17irCmQc/fgT0L6/PxW8LFM9lXwjauCk6IHyZKSLVKY4qszu2gyZ15
VROtj5sRTx6QLM+88EKp6FuKxe+ggdzh03i0PT7+kVqgZZxHqiTfHMHuO47gPnW/5mtdiq77
iiq+9nqyLlS8e51RFOIBMx8xDt3kplZj+rIs</vt:lpwstr>
  </property>
  <property fmtid="{D5CDD505-2E9C-101B-9397-08002B2CF9AE}" pid="4" name="_2015_ms_pID_7253432">
    <vt:lpwstr>EQ==</vt:lpwstr>
  </property>
</Properties>
</file>