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7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70" d="100"/>
          <a:sy n="70" d="100"/>
        </p:scale>
        <p:origin x="-1524" y="2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new candidate beam identification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#90			          </a:t>
            </a:r>
            <a:r>
              <a:rPr lang="en-US" altLang="zh-CN" sz="2000" dirty="0" smtClean="0"/>
              <a:t>R1-1714911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21st – 25th August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6.1.2.2.7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900060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InterDigital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on beam recovery have been reached, and one proposal was captured in Chairman  notes for this meeting discussion: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i="1" u="sng" dirty="0" smtClean="0"/>
              <a:t>Agreements:</a:t>
            </a:r>
            <a:endParaRPr lang="en-US" altLang="zh-CN" sz="16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New candidate beam identification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UE monitors beam identification RS to find a new candidate beam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Beam identification RS includes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Periodic CSI-RS for beam management, if it is configured by NW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Periodic CSI-RS and SS-blocks within the serving cell, if SS-block is also used in beam management as well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5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Support the following channel(s) for beam failure recovery request transmission: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Non-contention based channel based on PRACH, which uses a resource orthogonal to resources of other PRACH transmissions, at least for the FDM case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Support using PUCCH for beam failure recovery request transmission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400" i="1" u="sng" dirty="0" smtClean="0"/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i="1" u="sng" dirty="0" smtClean="0"/>
              <a:t>Proposals: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In addition to periodic CSI-RS, SS-block within the serving cell can be used for new candidate beam identification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Supported by: ZTE, Ericsson, NTT DOCOMO,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MediaTek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Spreadtrum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, vivo, OPPO, Qualcomm,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Xinwei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, LG Electronics, AT&amp;T, Lenovo, CMCC, China Unicom, China Telecom, ASTRI, Samsung, Nokia, ASB, III, MTI, Sharp, National Instruments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Continue discussion next meeting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87425" lvl="1" indent="-530225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In addition to periodic CSI-RS, SS-block within the serving cell can be used for new candidate beam identification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The following configuration options per UE basis are supported 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CSI-RS only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SS block only 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CSI-RS + SS block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Notes: the following RAN 1 agreements are applicable for any of abovementioned configuration options: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the following channel(s) for beam failure recovery request transmission: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Non-contention based channel based on PRACH, which uses a resource orthogonal to resources of other PRACH transmissions, at least for the FDM case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using PUCCH for beam failure recovery request transmission</a:t>
            </a:r>
            <a:endParaRPr lang="en-US" altLang="zh-CN" sz="32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59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26721</TotalTime>
  <Words>320</Words>
  <Application>Microsoft Office PowerPoint</Application>
  <PresentationFormat>全屏显示(4:3)</PresentationFormat>
  <Paragraphs>39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new candidate beam identification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GAO Bo</cp:lastModifiedBy>
  <cp:revision>2409</cp:revision>
  <dcterms:created xsi:type="dcterms:W3CDTF">2007-12-19T20:51:45Z</dcterms:created>
  <dcterms:modified xsi:type="dcterms:W3CDTF">2017-08-24T08:25:02Z</dcterms:modified>
</cp:coreProperties>
</file>