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6" r:id="rId5"/>
    <p:sldId id="388" r:id="rId6"/>
    <p:sldId id="389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>
        <p:scale>
          <a:sx n="103" d="100"/>
          <a:sy n="103" d="100"/>
        </p:scale>
        <p:origin x="1616" y="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8532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36727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DL beam indication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#90			          </a:t>
            </a:r>
            <a:r>
              <a:rPr lang="en-US" altLang="zh-CN" sz="2000" dirty="0" smtClean="0"/>
              <a:t>R1-1714910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Prague, </a:t>
            </a:r>
            <a:r>
              <a:rPr lang="en-US" altLang="zh-CN" sz="2000" dirty="0" err="1" smtClean="0"/>
              <a:t>Czechia</a:t>
            </a:r>
            <a:r>
              <a:rPr lang="en-US" altLang="zh-CN" sz="2000" dirty="0" smtClean="0"/>
              <a:t>, 21st – 25th August 2017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6.1.2.2.</a:t>
            </a:r>
            <a:r>
              <a:rPr lang="en-US" altLang="zh-CN" sz="2000" dirty="0" smtClean="0"/>
              <a:t>5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ASTRI, [Intel</a:t>
            </a:r>
            <a:r>
              <a:rPr lang="en-US" altLang="it-IT" sz="2400" dirty="0" smtClean="0"/>
              <a:t>, Samsung, LG, </a:t>
            </a:r>
            <a:r>
              <a:rPr lang="en-US" altLang="it-IT" sz="2400" dirty="0" smtClean="0"/>
              <a:t>CATT]</a:t>
            </a:r>
            <a:endParaRPr lang="en-US" altLang="it-I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beam indication have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For reception of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unicast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DL data channel, support indication of spatial QCL assumption between DL RS antenna port(s) and DMRS antenna port(s) of DL data channel: Information indicating the RS antenna port(s) is indicated via DCI (downlink grants)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The information indicates the RS antenna port(s) which is QCL-ed with 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DMRS antenna port(s) 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FFS: Indication details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E.g. explicit indication of RS port/resource ID, or implicitly derived 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Note: related signalling is UE-specific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600" b="0" i="1" dirty="0" smtClean="0">
                <a:latin typeface="Times New Roman" pitchFamily="18" charset="0"/>
                <a:cs typeface="Times New Roman" pitchFamily="18" charset="0"/>
              </a:rPr>
              <a:t>FFS: Beam indication (if needed) for receiving (UE-group) common PDSCH for RRC connected UE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GB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The following agreements on slot aggregation have been reached:</a:t>
            </a:r>
            <a:endParaRPr lang="en-US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1600" b="0" i="1" dirty="0">
                <a:latin typeface="Times New Roman" pitchFamily="18" charset="0"/>
                <a:cs typeface="Times New Roman" pitchFamily="18" charset="0"/>
              </a:rPr>
              <a:t>NR supports beam management with and without beam-related indication. When beam-related indication is provided, information pertaining to UE-side beamforming/receiving procedure used for CSI-RS-based measurement can be indicated through QCL to UE.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the indication of spatial QCL assumption between DL RS antenna port(s) and DMRS antenna port(s) of DL data channel,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NR supports multi-stage indication of DL RS at least for spatial QCL assumption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Multiple DL RS antenna resources are configured via RRC signaling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MAC-CE is to activate (or deactivate) candidate QCL association to be used in DCI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Whether to have joint activation signaling for QCL association and the relevant  DL RS resource(s).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DCI is used to select the QCL association from the activated QCL association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592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the indication of spatial QCL assumption between CSI-RS resources,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NR supports the following spatial QCL indication of CSI-RS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Spatial QCL assumption of periodic CSI-RS is configured by RRC 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Spatial QCL assumption of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semi-persistent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CSI-RS is configured by RRC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and activated by MAC-CE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Spatial QCL assumption of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aperiodic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CSI-RS is configured by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RRC, activated by MAC CE and indicated by DCI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622860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25190</TotalTime>
  <Words>344</Words>
  <Application>Microsoft Macintosh PowerPoint</Application>
  <PresentationFormat>On-screen Show (4:3)</PresentationFormat>
  <Paragraphs>38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Calibri</vt:lpstr>
      <vt:lpstr>Times New Roman</vt:lpstr>
      <vt:lpstr>宋体</vt:lpstr>
      <vt:lpstr>Arial</vt:lpstr>
      <vt:lpstr>FinalPowerpoint</vt:lpstr>
      <vt:lpstr>Custom Design</vt:lpstr>
      <vt:lpstr>1_Custom Design</vt:lpstr>
      <vt:lpstr>WF on DL beam indication</vt:lpstr>
      <vt:lpstr>Background</vt:lpstr>
      <vt:lpstr>Proposal</vt:lpstr>
      <vt:lpstr>Proposal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2369</cp:revision>
  <dcterms:created xsi:type="dcterms:W3CDTF">2007-12-19T20:51:45Z</dcterms:created>
  <dcterms:modified xsi:type="dcterms:W3CDTF">2017-08-29T01:51:49Z</dcterms:modified>
</cp:coreProperties>
</file>