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3" r:id="rId5"/>
    <p:sldId id="387" r:id="rId6"/>
    <p:sldId id="392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35" autoAdjust="0"/>
    <p:restoredTop sz="50000" autoAdjust="0"/>
  </p:normalViewPr>
  <p:slideViewPr>
    <p:cSldViewPr snapToGrid="0">
      <p:cViewPr>
        <p:scale>
          <a:sx n="90" d="100"/>
          <a:sy n="90" d="100"/>
        </p:scale>
        <p:origin x="-708" y="-7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group-based beam reporting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		          </a:t>
            </a:r>
            <a:r>
              <a:rPr lang="en-US" altLang="zh-CN" sz="2000" dirty="0" smtClean="0"/>
              <a:t>R1-1714909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6.1.2.2.</a:t>
            </a:r>
            <a:r>
              <a:rPr lang="en-US" altLang="zh-CN" sz="2000" dirty="0" smtClean="0"/>
              <a:t>4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6863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smtClean="0"/>
              <a:t>Samsung, NTT DOCOMO, </a:t>
            </a:r>
            <a:r>
              <a:rPr lang="en-US" altLang="zh-CN" sz="2400" dirty="0" err="1" smtClean="0"/>
              <a:t>Huawei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 smtClean="0"/>
              <a:t>, </a:t>
            </a:r>
            <a:r>
              <a:rPr lang="en-US" altLang="it-IT" sz="2400" dirty="0" smtClean="0"/>
              <a:t>vivo, [</a:t>
            </a:r>
            <a:r>
              <a:rPr lang="en-US" altLang="zh-CN" sz="2400" dirty="0" smtClean="0"/>
              <a:t>Nokia, ASB, CATT, Qualcomm, </a:t>
            </a:r>
            <a:r>
              <a:rPr lang="en-US" altLang="zh-CN" sz="2400" dirty="0" err="1" smtClean="0"/>
              <a:t>MediaTek</a:t>
            </a:r>
            <a:r>
              <a:rPr lang="en-US" altLang="zh-CN" sz="2400" dirty="0" smtClean="0"/>
              <a:t>, </a:t>
            </a:r>
            <a:r>
              <a:rPr lang="en-US" altLang="it-IT" sz="2400" dirty="0" smtClean="0"/>
              <a:t>Ericsson, </a:t>
            </a:r>
            <a:r>
              <a:rPr lang="en-US" altLang="zh-CN" sz="2400" dirty="0" smtClean="0"/>
              <a:t>Intel, </a:t>
            </a:r>
            <a:r>
              <a:rPr lang="en-US" altLang="it-IT" sz="2400" dirty="0" smtClean="0"/>
              <a:t>OPPO, LGE</a:t>
            </a:r>
            <a:r>
              <a:rPr lang="en-US" altLang="zh-CN" sz="2400" dirty="0" smtClean="0"/>
              <a:t>]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group-based beam reporting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 where a Rx beam set refers to a set of UE Rx beams that are used for receiving a DL signal.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TX beams reported for different UE Rx beam set may not be possible to be received simultaneously at the UE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        Alt 2: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00113" lvl="1" indent="-442913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per UE antenna group basis where UE antenna group refers to receive UE antenna panel or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subarray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TX beams reported for different antenna groups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indent="457200" algn="just">
              <a:buFontTx/>
              <a:buChar char="-"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on details of group-based beam reporting have been reached: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groups where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&gt;=1 and each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group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refers to a Rx beam set (Alt1) or a UE antenna group (Alt2) depending on which alternative is adopted.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For each group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, UE reports at least the following information: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Information indicating group at least for some cases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condition(s) to omit this parameter e.g. when L=1 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Measurement quantities for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 (s)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Support L1 RSRP and CSI report (when CSI-RS is for CSI acquisition)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the details of RSRP/CSI derivation and content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Other reporting contents, e.g., RSRQ  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Configurability between L1 RSRP and CSI report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whether or not to support differential L1 RSRP feedback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to select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beam(s)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max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beams in terms of received power being above a certain threshold or in terms of correlation less than a certain threshold</a:t>
            </a: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Information indicating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DL </a:t>
            </a:r>
            <a:r>
              <a:rPr lang="en-US" altLang="zh-CN" sz="14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beam(s) when applicable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altLang="zh-CN" sz="14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This group based beam reporting is configurable per UE basis.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UE basis e.g. when L=1 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NOTE: No group identifier is reported when it is turned off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L is determined. e.g. by network configuration or UE selection or UE capability e.g. how many beams can be received simultaneously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is configured using the CSI framework to support multi-panel or multi-TRP transmission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the following the group based beam reporting, if the group based beam reporting is turned on: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 a beam reporting instance, a UE can be configured to report N different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beams that can be received simultaneously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N&lt;=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000" b="0" baseline="-25000" dirty="0" err="1" smtClean="0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, where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000" b="0" baseline="-25000" dirty="0" err="1" smtClean="0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is configured by the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Note: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the perspective of Alt-1, the UE reports one group with N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beams.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the perspective of Alt-2, the UE reports N group with one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per each group.</a:t>
            </a:r>
          </a:p>
          <a:p>
            <a:pPr lvl="3" indent="-342900" algn="just" eaLnBrk="1" hangingPunct="1">
              <a:defRPr/>
            </a:pPr>
            <a:endParaRPr lang="en-US" altLang="zh-CN" sz="24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27846</TotalTime>
  <Words>471</Words>
  <Application>Microsoft Office PowerPoint</Application>
  <PresentationFormat>全屏显示(4:3)</PresentationFormat>
  <Paragraphs>48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WF on group-based beam reporting</vt:lpstr>
      <vt:lpstr>Background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GAO Bo</cp:lastModifiedBy>
  <cp:revision>2389</cp:revision>
  <dcterms:created xsi:type="dcterms:W3CDTF">2007-12-19T20:51:45Z</dcterms:created>
  <dcterms:modified xsi:type="dcterms:W3CDTF">2017-08-23T17:03:18Z</dcterms:modified>
</cp:coreProperties>
</file>