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3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8327"/>
            <a:ext cx="6863763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</a:t>
            </a:r>
            <a:r>
              <a:rPr lang="en-US" altLang="it-IT" sz="2400" dirty="0" smtClean="0">
                <a:sym typeface="+mn-ea"/>
              </a:rPr>
              <a:t>Ericsson,</a:t>
            </a:r>
            <a:r>
              <a:rPr lang="en-GB" altLang="it-IT" sz="2400" dirty="0" smtClean="0"/>
              <a:t> </a:t>
            </a:r>
            <a:r>
              <a:rPr lang="en-US" altLang="en-GB" sz="2400" dirty="0" smtClean="0">
                <a:sym typeface="+mn-ea"/>
              </a:rPr>
              <a:t>Samsung, </a:t>
            </a:r>
            <a:r>
              <a:rPr lang="en-US" altLang="en-GB" sz="2400" dirty="0" smtClean="0">
                <a:sym typeface="+mn-ea"/>
              </a:rPr>
              <a:t>LG Electronics, </a:t>
            </a:r>
            <a:r>
              <a:rPr lang="en-US" altLang="en-GB" sz="2400" dirty="0" smtClean="0"/>
              <a:t>Nokia, NSB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</a:t>
            </a:r>
            <a:r>
              <a:rPr lang="en-GB" altLang="zh-CN" sz="2000" dirty="0" smtClean="0"/>
              <a:t>                                           R1</a:t>
            </a:r>
            <a:r>
              <a:rPr lang="en-US" altLang="en-GB" sz="2000" dirty="0" smtClean="0"/>
              <a:t>-</a:t>
            </a:r>
            <a:r>
              <a:rPr lang="en-GB" altLang="zh-CN" sz="2000" dirty="0" smtClean="0"/>
              <a:t>17</a:t>
            </a:r>
            <a:r>
              <a:rPr lang="en-US" altLang="en-GB" sz="2000" dirty="0" smtClean="0"/>
              <a:t>14907</a:t>
            </a:r>
            <a:endParaRPr lang="en-US" altLang="en-GB" sz="2000" dirty="0" smtClean="0"/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27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.1.2.2.2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4937" y="1741350"/>
            <a:ext cx="866678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full channel reciprocity, support at least the following CSI acquisition scheme based on channel reciprocity in NR</a:t>
            </a:r>
            <a:endParaRPr lang="en-GB" altLang="ja-JP" sz="20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b="0" i="1" dirty="0" smtClean="0">
                <a:latin typeface="Times" charset="0"/>
                <a:ea typeface="Times" charset="0"/>
                <a:cs typeface="Times" charset="0"/>
              </a:rPr>
              <a:t>CQI depends on RI and PMI which are selected from a codebook (potentially with restriction) but PMI is not fed back</a:t>
            </a:r>
            <a:endParaRPr lang="en-US" sz="2000" b="0" i="1" dirty="0" smtClean="0">
              <a:latin typeface="Times" charset="0"/>
              <a:ea typeface="Times" charset="0"/>
              <a:cs typeface="Times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" charset="0"/>
                <a:ea typeface="Times" charset="0"/>
                <a:cs typeface="Times" charset="0"/>
              </a:rPr>
              <a:t>FFS UE may also calculate RI and CQI directly with estimated channel, FFS spec impact</a:t>
            </a:r>
            <a:r>
              <a:rPr lang="en-US" altLang="ja-JP" sz="2000" b="0" i="1" dirty="0" smtClean="0">
                <a:latin typeface="Times" charset="0"/>
                <a:ea typeface="Times" charset="0"/>
                <a:cs typeface="Times" charset="0"/>
              </a:rPr>
              <a:t> </a:t>
            </a:r>
            <a:endParaRPr lang="en-US" altLang="ja-JP" sz="2000" b="0" i="1" dirty="0" smtClean="0">
              <a:latin typeface="Times" charset="0"/>
              <a:ea typeface="Times" charset="0"/>
              <a:cs typeface="Times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codebook details, including how to signal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970117"/>
            <a:ext cx="8852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feedback,  the following agreement has been reached in RAN1#88bis: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 selection codebook is used for CQI calculation for non-PMI feedback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Each column of each precoding matrix in the port selection codebook contains only one non-zero entry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other details of the port selection codebook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Codebook subset restriction is supported to indicate a single </a:t>
            </a:r>
            <a:r>
              <a:rPr lang="en-US" altLang="zh-CN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precoder per rank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codebook used for CQI calculation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this indication can be dynamic using L1/L2 signaling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at least up to 8 CSI-RS ports and 8 layers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1192</Words>
  <Application>WPS 演示</Application>
  <PresentationFormat>On-screen Show 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MS PGothic</vt:lpstr>
      <vt:lpstr>Calibri</vt:lpstr>
      <vt:lpstr>Times New Roman</vt:lpstr>
      <vt:lpstr>Times</vt:lpstr>
      <vt:lpstr>微软雅黑</vt:lpstr>
      <vt:lpstr>Arial Unicode MS</vt:lpstr>
      <vt:lpstr>FinalPowerpoint</vt:lpstr>
      <vt:lpstr>Custom Design</vt:lpstr>
      <vt:lpstr>1_Custom Design</vt:lpstr>
      <vt:lpstr>Way forward on reciprocity based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2520</cp:revision>
  <dcterms:created xsi:type="dcterms:W3CDTF">2007-12-19T20:51:00Z</dcterms:created>
  <dcterms:modified xsi:type="dcterms:W3CDTF">2017-08-23T15:52:51Z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