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0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863F219-4C73-498F-B617-58E8865E2CB2}" type="datetime1">
              <a:rPr lang="en-US"/>
              <a:pPr lvl="0"/>
              <a:t>8/22/2017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6CDE20A-FBD9-4E30-B0A7-C705BCA0B06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66949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BD75F5-82A1-4FFB-BE25-568282EBD175}" type="datetime1">
              <a:rPr lang="en-US"/>
              <a:pPr lvl="0"/>
              <a:t>8/22/2017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F399765-DB75-4F43-A354-ADB16B8163B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420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8D9B9B9-E493-47B4-AC01-D0288ECF9999}" type="datetime1">
              <a:rPr lang="en-US"/>
              <a:pPr lvl="0"/>
              <a:t>8/22/2017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8F06688-D75F-47FA-AF5E-C103BD38821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5514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42329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F0EE311-41F6-4368-9F65-11BB596EEC1F}" type="datetime1">
              <a:rPr lang="en-US"/>
              <a:pPr lvl="0"/>
              <a:t>8/22/2017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70FB44D-9C7A-4692-AE0B-090ABA1C9E7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96229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7C6F7D3-F591-44EB-A87A-FA638515DF01}" type="datetime1">
              <a:rPr lang="en-US"/>
              <a:pPr lvl="0"/>
              <a:t>8/22/2017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50BE798-1C5A-4D8A-A0A7-26F496E135A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970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21E00AB-521B-4D55-9002-E6E492D5CAFB}" type="datetime1">
              <a:rPr lang="en-US"/>
              <a:pPr lvl="0"/>
              <a:t>8/22/2017</a:t>
            </a:fld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1C23D2C-C59D-4323-98AD-069E09CDFB5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002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CD74351-027A-420B-BD2E-16449AEFAF5A}" type="datetime1">
              <a:rPr lang="en-US"/>
              <a:pPr lvl="0"/>
              <a:t>8/22/2017</a:t>
            </a:fld>
            <a:endParaRPr lang="en-US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381C58B-321E-4F11-A5F8-6944027F758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30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B01D528-95E9-40D8-A98E-5770500247D1}" type="datetime1">
              <a:rPr lang="en-US"/>
              <a:pPr lvl="0"/>
              <a:t>8/22/2017</a:t>
            </a:fld>
            <a:endParaRPr lang="en-US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71A24BC-7A50-47B8-A66E-067C8D3658D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313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3CD31C6-44C4-4C88-B615-023BBBE1F80C}" type="datetime1">
              <a:rPr lang="en-US"/>
              <a:pPr lvl="0"/>
              <a:t>8/22/2017</a:t>
            </a:fld>
            <a:endParaRPr lang="en-US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601EF80-76BB-4BA6-B73B-63ECA41B1A0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398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1F500B4-8812-4A5F-9B23-F677A28BA631}" type="datetime1">
              <a:rPr lang="en-US"/>
              <a:pPr lvl="0"/>
              <a:t>8/22/2017</a:t>
            </a:fld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3A6AC0D-A580-408A-A0DE-5D308E86483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439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2434FFA-E428-49DB-AB2E-DD9ADE6091A2}" type="datetime1">
              <a:rPr lang="en-US"/>
              <a:pPr lvl="0"/>
              <a:t>8/22/2017</a:t>
            </a:fld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1EEE04E-9A39-4CD1-B610-F14D4C45625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994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90F3B716-E625-45AC-8F6D-64F5B055B392}" type="datetime1">
              <a:rPr lang="en-US"/>
              <a:pPr lvl="0"/>
              <a:t>8/22/2017</a:t>
            </a:fld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8FD52265-3784-4011-B125-9D9F14975358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dirty="0"/>
              <a:t>Way forward on power sharing for LTE-NR NSA operation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524003" y="3772522"/>
            <a:ext cx="9144000" cy="1655758"/>
          </a:xfrm>
        </p:spPr>
        <p:txBody>
          <a:bodyPr/>
          <a:lstStyle/>
          <a:p>
            <a:pPr lvl="0"/>
            <a:r>
              <a:rPr lang="en-US" dirty="0"/>
              <a:t>Ericsson</a:t>
            </a:r>
            <a:r>
              <a:rPr lang="en-US"/>
              <a:t>, CATT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205545" y="236482"/>
            <a:ext cx="1986451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R1-1714905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8010" y="260530"/>
            <a:ext cx="4222113" cy="923333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RAN1 #90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Prague, Czech Republic, 21-25 August 2017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Ag. 6.1.7.1 </a:t>
            </a:r>
            <a:endParaRPr lang="en-US" sz="18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190171"/>
            <a:ext cx="11135785" cy="5326743"/>
          </a:xfrm>
        </p:spPr>
        <p:txBody>
          <a:bodyPr>
            <a:normAutofit fontScale="77500" lnSpcReduction="20000"/>
          </a:bodyPr>
          <a:lstStyle/>
          <a:p>
            <a:r>
              <a:rPr lang="en-US" sz="2800" dirty="0"/>
              <a:t>At least for LTE-NR NSA operation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Maximum allowed power values for LTE (P_LTE) and NR (P_NR) are set independently</a:t>
            </a:r>
          </a:p>
          <a:p>
            <a:pPr lvl="2"/>
            <a:r>
              <a:rPr lang="en-US" dirty="0"/>
              <a:t>e.g. P_LTE + P_NR &gt; </a:t>
            </a:r>
            <a:r>
              <a:rPr lang="en-US" dirty="0" err="1"/>
              <a:t>P_cmax</a:t>
            </a:r>
            <a:r>
              <a:rPr lang="en-US" dirty="0"/>
              <a:t> or P_LTE + P_NR = </a:t>
            </a:r>
            <a:r>
              <a:rPr lang="en-US" dirty="0" err="1"/>
              <a:t>P_cmax</a:t>
            </a:r>
            <a:endParaRPr lang="en-US" dirty="0"/>
          </a:p>
          <a:p>
            <a:pPr marL="712787" lvl="2" indent="0">
              <a:buNone/>
            </a:pPr>
            <a:endParaRPr lang="en-US" dirty="0"/>
          </a:p>
          <a:p>
            <a:pPr lvl="1"/>
            <a:r>
              <a:rPr lang="en-US" dirty="0"/>
              <a:t>For LTE, no change to power control procedure.</a:t>
            </a:r>
          </a:p>
          <a:p>
            <a:pPr marL="355600" lvl="1" indent="0">
              <a:buNone/>
            </a:pPr>
            <a:endParaRPr lang="en-US" dirty="0"/>
          </a:p>
          <a:p>
            <a:pPr lvl="1"/>
            <a:r>
              <a:rPr lang="en-US" dirty="0"/>
              <a:t>For NR, if total transmit power exceeds </a:t>
            </a:r>
            <a:r>
              <a:rPr lang="en-US" dirty="0" err="1"/>
              <a:t>P_cmax</a:t>
            </a:r>
            <a:r>
              <a:rPr lang="en-US" dirty="0"/>
              <a:t>, UE scales down/drops NR transmission and NR scaling details are left to UE implementation </a:t>
            </a:r>
          </a:p>
          <a:p>
            <a:pPr marL="355600" lvl="1" indent="0">
              <a:buNone/>
            </a:pPr>
            <a:endParaRPr lang="en-US" dirty="0"/>
          </a:p>
          <a:p>
            <a:pPr lvl="2"/>
            <a:r>
              <a:rPr lang="en-US" dirty="0"/>
              <a:t>Note: ‘</a:t>
            </a:r>
            <a:r>
              <a:rPr lang="en-US" dirty="0" err="1"/>
              <a:t>P_cmax</a:t>
            </a:r>
            <a:r>
              <a:rPr lang="en-US" dirty="0"/>
              <a:t>’ is a limit that is similar to ‘</a:t>
            </a:r>
            <a:r>
              <a:rPr lang="en-GB" dirty="0"/>
              <a:t>The configured maximum UE output power</a:t>
            </a:r>
            <a:r>
              <a:rPr lang="en-US" dirty="0"/>
              <a:t>’ that was specified for LTE.</a:t>
            </a:r>
          </a:p>
          <a:p>
            <a:pPr lvl="2"/>
            <a:endParaRPr lang="en-US" dirty="0"/>
          </a:p>
          <a:p>
            <a:pPr lvl="2"/>
            <a:r>
              <a:rPr lang="en-US" dirty="0"/>
              <a:t>For example, following can be specified for NR – “If UE NR transmission overlaps with an LTE transmission, and if the total transmission power exceeds ‘</a:t>
            </a:r>
            <a:r>
              <a:rPr lang="en-US" dirty="0" err="1"/>
              <a:t>P_cmax</a:t>
            </a:r>
            <a:r>
              <a:rPr lang="en-US" dirty="0"/>
              <a:t>’, UE shall adjust the power of NR transmission such that the total transmission power of the UE does not exceed ‘</a:t>
            </a:r>
            <a:r>
              <a:rPr lang="en-US" dirty="0" err="1"/>
              <a:t>P_cmax</a:t>
            </a:r>
            <a:r>
              <a:rPr lang="en-US" dirty="0"/>
              <a:t>’ during the overlapped portion.”</a:t>
            </a:r>
          </a:p>
          <a:p>
            <a:pPr marL="712787" lvl="2" indent="0">
              <a:buNone/>
            </a:pPr>
            <a:endParaRPr lang="en-US" dirty="0"/>
          </a:p>
          <a:p>
            <a:pPr lvl="1"/>
            <a:r>
              <a:rPr lang="en-US" dirty="0"/>
              <a:t>Signaling details related to P_LTE , P_NR will be handled by RAN2,RAN4</a:t>
            </a:r>
          </a:p>
          <a:p>
            <a:pPr marL="355600" lvl="1" indent="0">
              <a:buNone/>
            </a:pPr>
            <a:endParaRPr lang="en-US" dirty="0"/>
          </a:p>
          <a:p>
            <a:pPr lvl="1"/>
            <a:r>
              <a:rPr lang="en-US" dirty="0"/>
              <a:t>Note: The network will still have flexibility to prioritize or reserve certain NR transmission power depending on network implementation</a:t>
            </a:r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marL="355600" lvl="1" indent="0">
              <a:buNone/>
            </a:pPr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pPr marL="355600" lvl="1" indent="0">
              <a:buNone/>
            </a:pPr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747257"/>
          </a:xfrm>
        </p:spPr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2303480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249</Words>
  <Application>Microsoft Office PowerPoint</Application>
  <PresentationFormat>Widescreen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power sharing for LTE-NR NSA operation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scheduling request support in NR</dc:title>
  <dc:creator>Ericsson</dc:creator>
  <cp:lastModifiedBy>Ravikiran Nory</cp:lastModifiedBy>
  <cp:revision>7</cp:revision>
  <dcterms:created xsi:type="dcterms:W3CDTF">2017-08-20T13:18:18Z</dcterms:created>
  <dcterms:modified xsi:type="dcterms:W3CDTF">2017-08-22T16:05:28Z</dcterms:modified>
</cp:coreProperties>
</file>