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91" r:id="rId4"/>
    <p:sldId id="28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08B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4" d="100"/>
          <a:sy n="84" d="100"/>
        </p:scale>
        <p:origin x="869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repeated bits </a:t>
            </a:r>
            <a:r>
              <a:rPr kumimoji="1" lang="en-US" altLang="ja-JP"/>
              <a:t>selection for Pol</a:t>
            </a:r>
            <a:r>
              <a:rPr lang="en-US" altLang="ja-JP"/>
              <a:t>ar </a:t>
            </a:r>
            <a:r>
              <a:rPr lang="en-US" altLang="ja-JP" dirty="0"/>
              <a:t>codes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Qualcomm, Ericsson</a:t>
            </a: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RAN1#90			                    R1-1714903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August 21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25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Prague, CZ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Agenda item: 6.1.4.2.3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59219"/>
            <a:ext cx="8229600" cy="777493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Background</a:t>
            </a:r>
            <a:endParaRPr kumimoji="1" lang="ja-JP" altLang="en-US" sz="36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128" y="1268760"/>
            <a:ext cx="8352349" cy="451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59219"/>
            <a:ext cx="8229600" cy="777493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Observations in R1- 1713472</a:t>
            </a:r>
            <a:endParaRPr kumimoji="1" lang="ja-JP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400" y="857320"/>
            <a:ext cx="8568952" cy="581204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zh-CN" dirty="0">
                <a:solidFill>
                  <a:srgbClr val="FF0000"/>
                </a:solidFill>
              </a:rPr>
              <a:t>Clockwise</a:t>
            </a:r>
            <a:r>
              <a:rPr lang="en-US" altLang="zh-CN" dirty="0"/>
              <a:t>: additionally repeat (M-N) consecutive bits from position 0 to position M-N-1 from the circular buffer </a:t>
            </a:r>
            <a:endParaRPr lang="zh-CN" altLang="zh-CN" dirty="0"/>
          </a:p>
          <a:p>
            <a:r>
              <a:rPr lang="en-US" altLang="zh-CN" dirty="0">
                <a:solidFill>
                  <a:srgbClr val="00B050"/>
                </a:solidFill>
              </a:rPr>
              <a:t>Anti-clockwise</a:t>
            </a:r>
            <a:r>
              <a:rPr lang="en-US" altLang="zh-CN" dirty="0"/>
              <a:t>: additionally repeat (M-N) consecutive bits from position 2N-M to N-1 from the circular buffer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Clockwise and Anti-clockwise have comparable performance. It is convenient to go for Clockwise in nature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5327650" cy="3994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467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2602"/>
            <a:ext cx="8229600" cy="860134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Proposal 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360" y="1412776"/>
            <a:ext cx="8435280" cy="3024336"/>
          </a:xfrm>
        </p:spPr>
        <p:txBody>
          <a:bodyPr>
            <a:noAutofit/>
          </a:bodyPr>
          <a:lstStyle/>
          <a:p>
            <a:pPr hangingPunct="0"/>
            <a:r>
              <a:rPr lang="en-US" sz="2800" dirty="0"/>
              <a:t>Adopt the following solution:</a:t>
            </a:r>
          </a:p>
          <a:p>
            <a:pPr lvl="1" hangingPunct="0"/>
            <a:r>
              <a:rPr lang="en-US" altLang="zh-CN" sz="2400" dirty="0"/>
              <a:t>M - N consecutive bits from position 0 to position M-N-1 from the circular buffer is collected for repetition of Polar code</a:t>
            </a:r>
            <a:endParaRPr lang="en-US" sz="2400" dirty="0"/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483" y="3052415"/>
            <a:ext cx="2941637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435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7831</TotalTime>
  <Words>102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WF on repeated bits selection for Polar codes</vt:lpstr>
      <vt:lpstr>Background</vt:lpstr>
      <vt:lpstr>Observations in R1- 1713472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Changlong Xu</cp:lastModifiedBy>
  <cp:revision>383</cp:revision>
  <dcterms:created xsi:type="dcterms:W3CDTF">2014-09-26T23:14:47Z</dcterms:created>
  <dcterms:modified xsi:type="dcterms:W3CDTF">2017-08-23T12:21:27Z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-1461503795</vt:i4>
  </property>
  <property fmtid="{D5CDD505-2E9C-101B-9397-08002B2CF9AE}" pid="9" name="_NewReviewCycle">
    <vt:lpwstr/>
  </property>
  <property fmtid="{D5CDD505-2E9C-101B-9397-08002B2CF9AE}" pid="10" name="_EmailSubject">
    <vt:lpwstr>draft of WF on rate-matching for Polar codes</vt:lpwstr>
  </property>
  <property fmtid="{D5CDD505-2E9C-101B-9397-08002B2CF9AE}" pid="11" name="_AuthorEmail">
    <vt:lpwstr>changlon@qti.qualcomm.com</vt:lpwstr>
  </property>
  <property fmtid="{D5CDD505-2E9C-101B-9397-08002B2CF9AE}" pid="12" name="_AuthorEmailDisplayName">
    <vt:lpwstr>Changlong Xu</vt:lpwstr>
  </property>
  <property fmtid="{D5CDD505-2E9C-101B-9397-08002B2CF9AE}" pid="13" name="_PreviousAdHocReviewCycleID">
    <vt:i4>-513844329</vt:i4>
  </property>
</Properties>
</file>